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3" r:id="rId2"/>
    <p:sldId id="287" r:id="rId3"/>
    <p:sldId id="291" r:id="rId4"/>
    <p:sldId id="292" r:id="rId5"/>
    <p:sldId id="300" r:id="rId6"/>
    <p:sldId id="290" r:id="rId7"/>
    <p:sldId id="308" r:id="rId8"/>
    <p:sldId id="293" r:id="rId9"/>
    <p:sldId id="309" r:id="rId10"/>
    <p:sldId id="301" r:id="rId11"/>
    <p:sldId id="285" r:id="rId12"/>
    <p:sldId id="289" r:id="rId13"/>
    <p:sldId id="296" r:id="rId14"/>
    <p:sldId id="302" r:id="rId15"/>
    <p:sldId id="297" r:id="rId16"/>
    <p:sldId id="286" r:id="rId17"/>
    <p:sldId id="305" r:id="rId18"/>
    <p:sldId id="307" r:id="rId19"/>
    <p:sldId id="299" r:id="rId20"/>
    <p:sldId id="306" r:id="rId21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54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02/01/2016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02/01/2016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jpeg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38684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ED271A"/>
                          </a:solidFill>
                        </a:rPr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ED271A"/>
                          </a:solidFill>
                        </a:rPr>
                        <a:t>Team members</a:t>
                      </a:r>
                      <a:r>
                        <a:rPr lang="en-US" baseline="0" dirty="0" smtClean="0">
                          <a:solidFill>
                            <a:srgbClr val="ED271A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4851694" y="363339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Practical study 06/01/2016</a:t>
            </a:r>
            <a:endParaRPr lang="fr-FR" b="1" dirty="0"/>
          </a:p>
        </p:txBody>
      </p:sp>
      <p:sp>
        <p:nvSpPr>
          <p:cNvPr id="2" name="Rectangle 1"/>
          <p:cNvSpPr/>
          <p:nvPr/>
        </p:nvSpPr>
        <p:spPr>
          <a:xfrm>
            <a:off x="731813" y="1789511"/>
            <a:ext cx="79637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Home Automation Control</a:t>
            </a:r>
          </a:p>
          <a:p>
            <a:pPr algn="ctr"/>
            <a:r>
              <a:rPr lang="fr-F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on Windows Tablet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1081" y="387899"/>
            <a:ext cx="2841839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III. PRE-STUDY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581892" y="897464"/>
            <a:ext cx="8409708" cy="4695367"/>
          </a:xfrm>
        </p:spPr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9706"/>
              </p:ext>
            </p:extLst>
          </p:nvPr>
        </p:nvGraphicFramePr>
        <p:xfrm>
          <a:off x="311826" y="1367763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3232822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3190533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3" y="41085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9" y="5172554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5" y="5206894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196828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4085349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5206894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37" y="4178483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2" y="3232822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4168058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9" y="5252230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1743515"/>
            <a:ext cx="2369712" cy="177728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4096" y="263215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</a:t>
            </a:r>
            <a:r>
              <a:rPr lang="fr-FR" dirty="0" smtClean="0"/>
              <a:t>Studio, Code Blocks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4" y="1870252"/>
            <a:ext cx="1663492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it in our interface for a prototype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036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8182" y="303804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r>
              <a:rPr lang="fr-FR" dirty="0" smtClean="0"/>
              <a:t> and the </a:t>
            </a:r>
            <a:r>
              <a:rPr lang="fr-FR" dirty="0" err="1" smtClean="0"/>
              <a:t>wheelchair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995712"/>
            <a:ext cx="7031865" cy="409725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Render it usable </a:t>
            </a:r>
            <a:r>
              <a:rPr lang="en-US" b="1" dirty="0" smtClean="0"/>
              <a:t>by everyone </a:t>
            </a:r>
            <a:r>
              <a:rPr lang="en-US" dirty="0" smtClean="0"/>
              <a:t>(all types of disabilities)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enhancement</a:t>
            </a:r>
          </a:p>
          <a:p>
            <a:endParaRPr lang="en-US" dirty="0"/>
          </a:p>
          <a:p>
            <a:r>
              <a:rPr lang="en-US" dirty="0" smtClean="0"/>
              <a:t>Make it </a:t>
            </a:r>
            <a:r>
              <a:rPr lang="en-US" dirty="0" smtClean="0"/>
              <a:t>transferable</a:t>
            </a:r>
            <a:r>
              <a:rPr lang="en-US" dirty="0" smtClean="0"/>
              <a:t> </a:t>
            </a:r>
            <a:r>
              <a:rPr lang="en-US" dirty="0" smtClean="0"/>
              <a:t>: translate all the algorithm in C++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33227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2120710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3518508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4562363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I.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30972"/>
              </p:ext>
            </p:extLst>
          </p:nvPr>
        </p:nvGraphicFramePr>
        <p:xfrm>
          <a:off x="809222" y="1379719"/>
          <a:ext cx="5310389" cy="43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0389"/>
              </a:tblGrid>
              <a:tr h="93008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14262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32" y="4211392"/>
            <a:ext cx="1899634" cy="18996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40" y="3198171"/>
            <a:ext cx="1655539" cy="1412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4" y="1832807"/>
            <a:ext cx="1279470" cy="14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2374" y="304931"/>
            <a:ext cx="3899557" cy="114300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Specifications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03733"/>
              </p:ext>
            </p:extLst>
          </p:nvPr>
        </p:nvGraphicFramePr>
        <p:xfrm>
          <a:off x="1318244" y="1210614"/>
          <a:ext cx="6507513" cy="4192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7513"/>
              </a:tblGrid>
              <a:tr h="72865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Contrast</a:t>
                      </a: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Fewer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icons</a:t>
                      </a:r>
                      <a:r>
                        <a:rPr lang="fr-FR" baseline="0" dirty="0" smtClean="0"/>
                        <a:t>, visible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Transferable</a:t>
                      </a:r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err="1" smtClean="0"/>
                        <a:t>Selection</a:t>
                      </a:r>
                      <a:r>
                        <a:rPr lang="fr-FR" baseline="0" dirty="0" smtClean="0"/>
                        <a:t> mode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34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err="1" smtClean="0"/>
              <a:t>III.Pre-study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2000" y="390829"/>
            <a:ext cx="7876388" cy="1143000"/>
          </a:xfrm>
        </p:spPr>
        <p:txBody>
          <a:bodyPr/>
          <a:lstStyle/>
          <a:p>
            <a:r>
              <a:rPr lang="fr-FR" dirty="0" smtClean="0"/>
              <a:t>III.PRE STUDY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: a </a:t>
            </a:r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Why</a:t>
            </a:r>
            <a:r>
              <a:rPr lang="fr-FR" dirty="0" smtClean="0"/>
              <a:t> C# ?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Ideal</a:t>
            </a:r>
            <a:r>
              <a:rPr lang="fr-FR" dirty="0" smtClean="0">
                <a:solidFill>
                  <a:schemeClr val="tx1"/>
                </a:solidFill>
              </a:rPr>
              <a:t> for Windows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1" y="1771167"/>
            <a:ext cx="4427918" cy="35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5812</TotalTime>
  <Words>306</Words>
  <Application>Microsoft Office PowerPoint</Application>
  <PresentationFormat>Affichage à l'écran (4:3)</PresentationFormat>
  <Paragraphs>200</Paragraphs>
  <Slides>20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Présentation PowerPoint</vt:lpstr>
      <vt:lpstr>Présentation PowerPoint</vt:lpstr>
      <vt:lpstr>II. Specifications</vt:lpstr>
      <vt:lpstr>II. Specifications</vt:lpstr>
      <vt:lpstr>Présentation PowerPoint</vt:lpstr>
      <vt:lpstr>III.PRE STUDY</vt:lpstr>
      <vt:lpstr>Présentation PowerPoint</vt:lpstr>
      <vt:lpstr>III. PRE-STUDY</vt:lpstr>
      <vt:lpstr>III. Pre-study</vt:lpstr>
      <vt:lpstr>Présentation PowerPoint</vt:lpstr>
      <vt:lpstr> What we have done</vt:lpstr>
      <vt:lpstr>PROTOTYPE</vt:lpstr>
      <vt:lpstr>PROTOTYPE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405</cp:revision>
  <cp:lastPrinted>2015-01-29T08:15:39Z</cp:lastPrinted>
  <dcterms:created xsi:type="dcterms:W3CDTF">2014-12-17T11:59:53Z</dcterms:created>
  <dcterms:modified xsi:type="dcterms:W3CDTF">2016-01-02T10:50:38Z</dcterms:modified>
</cp:coreProperties>
</file>