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3" r:id="rId2"/>
    <p:sldId id="287" r:id="rId3"/>
    <p:sldId id="291" r:id="rId4"/>
    <p:sldId id="304" r:id="rId5"/>
    <p:sldId id="292" r:id="rId6"/>
    <p:sldId id="293" r:id="rId7"/>
    <p:sldId id="290" r:id="rId8"/>
    <p:sldId id="300" r:id="rId9"/>
    <p:sldId id="301" r:id="rId10"/>
    <p:sldId id="285" r:id="rId11"/>
    <p:sldId id="289" r:id="rId12"/>
    <p:sldId id="296" r:id="rId13"/>
    <p:sldId id="302" r:id="rId14"/>
    <p:sldId id="286" r:id="rId15"/>
    <p:sldId id="297" r:id="rId16"/>
    <p:sldId id="305" r:id="rId17"/>
    <p:sldId id="307" r:id="rId18"/>
    <p:sldId id="299" r:id="rId19"/>
    <p:sldId id="306" r:id="rId20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AE4"/>
    <a:srgbClr val="A6DEDA"/>
    <a:srgbClr val="ABD3C9"/>
    <a:srgbClr val="009999"/>
    <a:srgbClr val="C0C0C0"/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4" autoAdjust="0"/>
  </p:normalViewPr>
  <p:slideViewPr>
    <p:cSldViewPr snapToGrid="0" snapToObjects="1">
      <p:cViewPr varScale="1">
        <p:scale>
          <a:sx n="122" d="100"/>
          <a:sy n="122" d="100"/>
        </p:scale>
        <p:origin x="-1302" y="-102"/>
      </p:cViewPr>
      <p:guideLst>
        <p:guide orient="horz" pos="1620"/>
        <p:guide orient="horz" pos="108"/>
        <p:guide orient="horz" pos="501"/>
        <p:guide orient="horz" pos="2160"/>
        <p:guide orient="horz" pos="144"/>
        <p:guide orient="horz" pos="668"/>
        <p:guide pos="2880"/>
        <p:guide pos="5664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11/12/2015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11/12/2015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068" y="2494625"/>
            <a:ext cx="697941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BD3C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fr-FR" sz="2800" b="1" dirty="0">
                <a:latin typeface="Arial Black" pitchFamily="34" charset="0"/>
                <a:cs typeface="Arial" charset="0"/>
              </a:rPr>
              <a:t>Home Automation Control Interface On Windows Tablet</a:t>
            </a:r>
            <a:endParaRPr lang="fr-FR" altLang="fr-FR" sz="2800" b="1" dirty="0">
              <a:solidFill>
                <a:schemeClr val="tx2"/>
              </a:solidFill>
              <a:latin typeface="Arial Black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75393"/>
              </p:ext>
            </p:extLst>
          </p:nvPr>
        </p:nvGraphicFramePr>
        <p:xfrm>
          <a:off x="3693226" y="4409043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Tutors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Team members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883231" y="364572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Practical study 06/01/2016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7753" y="201105"/>
            <a:ext cx="7886700" cy="1325563"/>
          </a:xfrm>
        </p:spPr>
        <p:txBody>
          <a:bodyPr lIns="68580" tIns="34290" rIns="68580" bIns="34290"/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requests</a:t>
            </a:r>
            <a:r>
              <a:rPr lang="fr-FR" dirty="0" smtClean="0"/>
              <a:t>, </a:t>
            </a:r>
            <a:r>
              <a:rPr lang="fr-FR" dirty="0" err="1" smtClean="0"/>
              <a:t>library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36221"/>
              </p:ext>
            </p:extLst>
          </p:nvPr>
        </p:nvGraphicFramePr>
        <p:xfrm>
          <a:off x="358239" y="1140028"/>
          <a:ext cx="8585860" cy="4928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319"/>
                <a:gridCol w="1714555"/>
                <a:gridCol w="1806171"/>
                <a:gridCol w="1766908"/>
                <a:gridCol w="1772907"/>
              </a:tblGrid>
              <a:tr h="11850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http-tiny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HappyHttp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en-US" sz="2800" b="1" dirty="0" smtClean="0"/>
                        <a:t>/</a:t>
                      </a: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Easy-to-use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18" y="2989181"/>
            <a:ext cx="731739" cy="731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46" y="2989181"/>
            <a:ext cx="774028" cy="774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8" y="3913226"/>
            <a:ext cx="823175" cy="823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63" y="4998696"/>
            <a:ext cx="771874" cy="7718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515" y="4998696"/>
            <a:ext cx="771874" cy="7718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036629"/>
            <a:ext cx="726580" cy="7265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868895"/>
            <a:ext cx="780780" cy="7807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82" y="4998696"/>
            <a:ext cx="771874" cy="7718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33" y="4015546"/>
            <a:ext cx="705978" cy="70597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33" y="3036629"/>
            <a:ext cx="687758" cy="68775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30" y="3955730"/>
            <a:ext cx="704113" cy="7041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46" y="5089368"/>
            <a:ext cx="681202" cy="6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32191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dirty="0" smtClean="0"/>
                        <a:t>WPF,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b="1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5" y="3352816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42213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Tools </a:t>
            </a:r>
            <a:r>
              <a:rPr lang="fr-FR" dirty="0" err="1" smtClean="0"/>
              <a:t>used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44" y="1260938"/>
            <a:ext cx="3103808" cy="232785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976044" y="215288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code :	Visual Studio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63662" y="5035177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en-GB" dirty="0" smtClean="0"/>
              <a:t>versioning : Git</a:t>
            </a:r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6" y="3724680"/>
            <a:ext cx="2175725" cy="21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8453" y="384156"/>
            <a:ext cx="6567094" cy="844569"/>
          </a:xfrm>
        </p:spPr>
        <p:txBody>
          <a:bodyPr/>
          <a:lstStyle/>
          <a:p>
            <a:pPr algn="ctr"/>
            <a:r>
              <a:rPr lang="en-US" dirty="0" smtClean="0"/>
              <a:t>IV. What we have 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Familiarize with the previous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Communication with a Kira, technically usable on every 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Implemented in our interface for </a:t>
            </a:r>
            <a:r>
              <a:rPr lang="en-US" smtClean="0"/>
              <a:t>a prototype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03" y="150829"/>
            <a:ext cx="7876388" cy="1143000"/>
          </a:xfrm>
        </p:spPr>
        <p:txBody>
          <a:bodyPr lIns="68580" tIns="34290" rIns="68580" bIns="34290"/>
          <a:lstStyle/>
          <a:p>
            <a:r>
              <a:rPr lang="fr-FR" dirty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Kira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575133"/>
            <a:ext cx="1207416" cy="1456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9" y="1772856"/>
            <a:ext cx="1536361" cy="1366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2" y="4072825"/>
            <a:ext cx="1891431" cy="1973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2" y="1598610"/>
            <a:ext cx="1650037" cy="146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1" y="3183118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Windows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684138" y="2212055"/>
            <a:ext cx="639053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689815" y="3475837"/>
            <a:ext cx="77864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8632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4" y="3139670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4" y="3072801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9" y="2328633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424456" y="2512317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rj45</a:t>
            </a:r>
            <a:endParaRPr lang="fr-FR" sz="15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526215" y="3503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59942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074623" y="1078386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192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V. </a:t>
            </a:r>
            <a:r>
              <a:rPr lang="en-US" dirty="0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wheelchair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3" y="2035866"/>
            <a:ext cx="7019933" cy="40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8" y="1898376"/>
            <a:ext cx="7506203" cy="437363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68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Improvements on the interface 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Render it usable by everyone (all types of disabilities)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Display the feedback from the wheelchair in real-time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Fibaro</a:t>
            </a:r>
            <a:r>
              <a:rPr lang="en-US" dirty="0" smtClean="0"/>
              <a:t> support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Aesthetics enhancement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8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r>
              <a:rPr lang="fr-FR" dirty="0" smtClean="0"/>
              <a:t> / have </a:t>
            </a:r>
            <a:r>
              <a:rPr lang="fr-FR" dirty="0" err="1" smtClean="0"/>
              <a:t>learnt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C++</a:t>
            </a:r>
          </a:p>
          <a:p>
            <a:pPr marL="0" indent="0">
              <a:buNone/>
            </a:pPr>
            <a:r>
              <a:rPr lang="fr-FR" dirty="0" smtClean="0"/>
              <a:t>	C#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 smtClean="0"/>
              <a:t>XaML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smtClean="0"/>
              <a:t>Git</a:t>
            </a: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478763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529444" y="1632585"/>
            <a:ext cx="5719994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fr-FR" sz="3000" dirty="0" err="1" smtClean="0"/>
              <a:t>Context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Specifications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fr-FR" sz="3000" dirty="0" err="1" smtClean="0"/>
              <a:t>Pre-study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en-US" sz="3000" dirty="0" smtClean="0"/>
              <a:t>What we have done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What’s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next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04800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err="1" smtClean="0"/>
              <a:t>sells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repairs</a:t>
            </a:r>
            <a:r>
              <a:rPr lang="fr-FR" sz="2000" dirty="0"/>
              <a:t> </a:t>
            </a:r>
            <a:r>
              <a:rPr lang="fr-FR" sz="2000" dirty="0" err="1" smtClean="0"/>
              <a:t>wheelchairs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develop</a:t>
            </a:r>
            <a:r>
              <a:rPr lang="fr-FR" sz="2000" dirty="0" smtClean="0"/>
              <a:t> home automation solutions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0" y="2083941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0699" y="262477"/>
            <a:ext cx="5342603" cy="775304"/>
          </a:xfrm>
        </p:spPr>
        <p:txBody>
          <a:bodyPr/>
          <a:lstStyle/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Dessins </a:t>
            </a:r>
            <a:r>
              <a:rPr lang="fr-FR" dirty="0" err="1" smtClean="0"/>
              <a:t>Enora</a:t>
            </a:r>
            <a:r>
              <a:rPr lang="fr-FR" dirty="0" smtClean="0"/>
              <a:t> (diapo à peut-être fusionner avec la suivante)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61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33806" y="1430798"/>
            <a:ext cx="7694854" cy="4695367"/>
          </a:xfrm>
        </p:spPr>
        <p:txBody>
          <a:bodyPr/>
          <a:lstStyle/>
          <a:p>
            <a:r>
              <a:rPr lang="en-US" dirty="0" smtClean="0"/>
              <a:t>Why did we choose this subject ?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the aim?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/>
              <a:t>of a simple interface for </a:t>
            </a:r>
            <a:r>
              <a:rPr lang="fr-FR" dirty="0" err="1"/>
              <a:t>disabled</a:t>
            </a:r>
            <a:r>
              <a:rPr lang="fr-FR" dirty="0"/>
              <a:t> people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/>
              <a:t>solutions but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and </a:t>
            </a:r>
            <a:r>
              <a:rPr lang="fr-FR" dirty="0" err="1"/>
              <a:t>inadapted</a:t>
            </a:r>
            <a:endParaRPr lang="fr-FR" dirty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04490" y="1846873"/>
            <a:ext cx="42759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HUMAN VALUES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4692" y="2651913"/>
            <a:ext cx="65894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CHALLENGING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72" y="2970834"/>
            <a:ext cx="10967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 ?</a:t>
            </a:r>
          </a:p>
          <a:p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2035065"/>
            <a:ext cx="7495504" cy="39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203200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02729"/>
              </p:ext>
            </p:extLst>
          </p:nvPr>
        </p:nvGraphicFramePr>
        <p:xfrm>
          <a:off x="1524000" y="1397000"/>
          <a:ext cx="6096000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any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disabled</a:t>
                      </a:r>
                      <a:r>
                        <a:rPr lang="fr-FR" dirty="0" smtClean="0"/>
                        <a:t> user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wheelchair</a:t>
                      </a:r>
                      <a:r>
                        <a:rPr lang="fr-FR" baseline="0" dirty="0" smtClean="0"/>
                        <a:t> for a feedback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Simple to 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Kira</a:t>
                      </a:r>
                      <a:r>
                        <a:rPr lang="fr-FR" dirty="0" smtClean="0"/>
                        <a:t> to control </a:t>
                      </a:r>
                      <a:r>
                        <a:rPr lang="fr-FR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IR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Portable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baseline="0" dirty="0" smtClean="0"/>
                        <a:t> Home Center to control </a:t>
                      </a:r>
                      <a:r>
                        <a:rPr lang="fr-FR" baseline="0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097"/>
            <a:ext cx="9144000" cy="5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r>
              <a:rPr lang="fr-FR" dirty="0" smtClean="0"/>
              <a:t> (peut-être pas à détailler parce que c’est chiant, en gros on a choisi de continuer avec ce qu’ils ont commencé parce que c’est plutôt adapté et simple)</a:t>
            </a: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15741"/>
              </p:ext>
            </p:extLst>
          </p:nvPr>
        </p:nvGraphicFramePr>
        <p:xfrm>
          <a:off x="1524000" y="2331863"/>
          <a:ext cx="6705600" cy="347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WPF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GTKmm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wxWindows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Fltk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Mostly</a:t>
                      </a:r>
                      <a:r>
                        <a:rPr lang="fr-FR" baseline="0" dirty="0" smtClean="0"/>
                        <a:t> 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tactile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r>
                        <a:rPr lang="fr-FR" dirty="0" smtClean="0"/>
                        <a:t> (but lots of </a:t>
                      </a:r>
                      <a:r>
                        <a:rPr lang="fr-FR" dirty="0" err="1" smtClean="0"/>
                        <a:t>libraries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install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5317</TotalTime>
  <Words>352</Words>
  <Application>Microsoft Office PowerPoint</Application>
  <PresentationFormat>Affichage à l'écran (4:3)</PresentationFormat>
  <Paragraphs>185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Contents</vt:lpstr>
      <vt:lpstr>I. Context</vt:lpstr>
      <vt:lpstr>context</vt:lpstr>
      <vt:lpstr>Présentation PowerPoint</vt:lpstr>
      <vt:lpstr>Présentation PowerPoint</vt:lpstr>
      <vt:lpstr>II. Specifications</vt:lpstr>
      <vt:lpstr>Présentation PowerPoint</vt:lpstr>
      <vt:lpstr>Présentation PowerPoint</vt:lpstr>
      <vt:lpstr>HTTP requests, library choice</vt:lpstr>
      <vt:lpstr>III. Pre-study</vt:lpstr>
      <vt:lpstr>Présentation PowerPoint</vt:lpstr>
      <vt:lpstr>IV. What we have done</vt:lpstr>
      <vt:lpstr> Queries with Kira</vt:lpstr>
      <vt:lpstr>V. What’s next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Meven Moser</cp:lastModifiedBy>
  <cp:revision>366</cp:revision>
  <cp:lastPrinted>2015-01-29T08:15:39Z</cp:lastPrinted>
  <dcterms:created xsi:type="dcterms:W3CDTF">2014-12-17T11:59:53Z</dcterms:created>
  <dcterms:modified xsi:type="dcterms:W3CDTF">2015-12-11T20:55:28Z</dcterms:modified>
</cp:coreProperties>
</file>