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3" r:id="rId2"/>
    <p:sldId id="287" r:id="rId3"/>
    <p:sldId id="291" r:id="rId4"/>
    <p:sldId id="304" r:id="rId5"/>
    <p:sldId id="292" r:id="rId6"/>
    <p:sldId id="293" r:id="rId7"/>
    <p:sldId id="290" r:id="rId8"/>
    <p:sldId id="300" r:id="rId9"/>
    <p:sldId id="301" r:id="rId10"/>
    <p:sldId id="285" r:id="rId11"/>
    <p:sldId id="289" r:id="rId12"/>
    <p:sldId id="296" r:id="rId13"/>
    <p:sldId id="302" r:id="rId14"/>
    <p:sldId id="286" r:id="rId15"/>
    <p:sldId id="297" r:id="rId16"/>
    <p:sldId id="305" r:id="rId17"/>
    <p:sldId id="307" r:id="rId18"/>
    <p:sldId id="299" r:id="rId19"/>
    <p:sldId id="306" r:id="rId20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AE4"/>
    <a:srgbClr val="A6DEDA"/>
    <a:srgbClr val="ABD3C9"/>
    <a:srgbClr val="009999"/>
    <a:srgbClr val="C0C0C0"/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1260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12/12/2015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12/12/2015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e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068" y="2494625"/>
            <a:ext cx="697941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BD3C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fr-FR" sz="2800" b="1" dirty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8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75393"/>
              </p:ext>
            </p:extLst>
          </p:nvPr>
        </p:nvGraphicFramePr>
        <p:xfrm>
          <a:off x="3693226" y="4409043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Team members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883231" y="364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Practical study 06/01/2016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7753" y="201105"/>
            <a:ext cx="7886700" cy="1325563"/>
          </a:xfrm>
        </p:spPr>
        <p:txBody>
          <a:bodyPr lIns="68580" tIns="34290" rIns="68580" bIns="34290"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36221"/>
              </p:ext>
            </p:extLst>
          </p:nvPr>
        </p:nvGraphicFramePr>
        <p:xfrm>
          <a:off x="358239" y="1140028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319"/>
                <a:gridCol w="1714555"/>
                <a:gridCol w="1806171"/>
                <a:gridCol w="1766908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18" y="2989181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46" y="2989181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3913226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63" y="4998696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515" y="4998696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036629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868895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2" y="4998696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33" y="4015546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33" y="3036629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30" y="3955730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46" y="5089368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44" y="1260938"/>
            <a:ext cx="3103808" cy="23278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976044" y="215288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Studio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IV. 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Familiarize with the previous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Communication with a Kira, technically usable on every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in our interface for </a:t>
            </a:r>
            <a:r>
              <a:rPr lang="en-US" smtClean="0"/>
              <a:t>a prototype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50829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Windows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24456" y="2512317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rj45</a:t>
            </a:r>
            <a:endParaRPr lang="fr-FR" sz="1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74623" y="107838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192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V. </a:t>
            </a:r>
            <a:r>
              <a:rPr lang="en-US" dirty="0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3" y="2035866"/>
            <a:ext cx="7019933" cy="40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8" y="1898376"/>
            <a:ext cx="7506203" cy="437363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Improvements on the interface 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Render </a:t>
            </a:r>
            <a:r>
              <a:rPr lang="en-US" dirty="0"/>
              <a:t>it usable </a:t>
            </a:r>
            <a:r>
              <a:rPr lang="en-US" b="1" dirty="0"/>
              <a:t>by everyone </a:t>
            </a:r>
            <a:r>
              <a:rPr lang="en-US" dirty="0"/>
              <a:t>(all types of disabilities)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Display </a:t>
            </a:r>
            <a:r>
              <a:rPr lang="en-US" dirty="0"/>
              <a:t>the </a:t>
            </a:r>
            <a:r>
              <a:rPr lang="en-US" b="1" dirty="0"/>
              <a:t>feedback</a:t>
            </a:r>
            <a:r>
              <a:rPr lang="en-US" dirty="0"/>
              <a:t> from the wheelchair in real-time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Fibaro</a:t>
            </a:r>
            <a:r>
              <a:rPr lang="en-US" dirty="0" smtClean="0"/>
              <a:t> </a:t>
            </a:r>
            <a:r>
              <a:rPr lang="en-US" dirty="0"/>
              <a:t>support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Aesthetics</a:t>
            </a:r>
            <a:r>
              <a:rPr lang="en-US" dirty="0" smtClean="0"/>
              <a:t> </a:t>
            </a:r>
            <a:r>
              <a:rPr lang="en-US" dirty="0"/>
              <a:t>enhancement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 / have </a:t>
            </a:r>
            <a:r>
              <a:rPr lang="fr-FR" dirty="0" err="1" smtClean="0"/>
              <a:t>learnt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0" y="1999473"/>
            <a:ext cx="1779008" cy="17790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6" y="1863757"/>
            <a:ext cx="2187061" cy="20995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07" y="1926051"/>
            <a:ext cx="1925851" cy="192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4086177"/>
            <a:ext cx="3201692" cy="1810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7759" y="4604313"/>
            <a:ext cx="5263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fr-FR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requests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29444" y="1632585"/>
            <a:ext cx="5719994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04800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0699" y="262477"/>
            <a:ext cx="5342603" cy="775304"/>
          </a:xfrm>
        </p:spPr>
        <p:txBody>
          <a:bodyPr/>
          <a:lstStyle/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Dessins </a:t>
            </a:r>
            <a:r>
              <a:rPr lang="fr-FR" dirty="0" err="1" smtClean="0"/>
              <a:t>Enora</a:t>
            </a:r>
            <a:r>
              <a:rPr lang="fr-FR" dirty="0" smtClean="0"/>
              <a:t> (diapo à peut-être fusionner avec la suivante)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61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en-US" dirty="0" smtClean="0"/>
              <a:t>Why did we choose this subject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the aim?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/>
              <a:t>of a simple interface for </a:t>
            </a:r>
            <a:r>
              <a:rPr lang="fr-FR" dirty="0" err="1"/>
              <a:t>disabled</a:t>
            </a:r>
            <a:r>
              <a:rPr lang="fr-FR" dirty="0"/>
              <a:t> people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/>
              <a:t>solutions but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and </a:t>
            </a:r>
            <a:r>
              <a:rPr lang="fr-FR" dirty="0" err="1"/>
              <a:t>inadapted</a:t>
            </a:r>
            <a:endParaRPr lang="fr-FR" dirty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1846873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2651913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2970834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03200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02729"/>
              </p:ext>
            </p:extLst>
          </p:nvPr>
        </p:nvGraphicFramePr>
        <p:xfrm>
          <a:off x="1524000" y="1397000"/>
          <a:ext cx="6096000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user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Portable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097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r>
              <a:rPr lang="fr-FR" dirty="0" smtClean="0"/>
              <a:t> (peut-être pas à détailler parce que c’est chiant, en gros on a choisi de continuer avec ce qu’ils ont commencé parce que c’est plutôt adapté et simple)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5334</TotalTime>
  <Words>331</Words>
  <Application>Microsoft Office PowerPoint</Application>
  <PresentationFormat>Affichage à l'écran 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Contents</vt:lpstr>
      <vt:lpstr>I. Context</vt:lpstr>
      <vt:lpstr>context</vt:lpstr>
      <vt:lpstr>Présentation PowerPoint</vt:lpstr>
      <vt:lpstr>Présentation PowerPoint</vt:lpstr>
      <vt:lpstr>II. Specifications</vt:lpstr>
      <vt:lpstr>Présentation PowerPoint</vt:lpstr>
      <vt:lpstr>Présentation PowerPoint</vt:lpstr>
      <vt:lpstr>HTTP requests, library choice</vt:lpstr>
      <vt:lpstr>III. Pre-study</vt:lpstr>
      <vt:lpstr>Présentation PowerPoint</vt:lpstr>
      <vt:lpstr>IV. What we have done</vt:lpstr>
      <vt:lpstr> Queries with Kira</vt:lpstr>
      <vt:lpstr>V. What’s next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371</cp:revision>
  <cp:lastPrinted>2015-01-29T08:15:39Z</cp:lastPrinted>
  <dcterms:created xsi:type="dcterms:W3CDTF">2014-12-17T11:59:53Z</dcterms:created>
  <dcterms:modified xsi:type="dcterms:W3CDTF">2015-12-12T20:31:33Z</dcterms:modified>
</cp:coreProperties>
</file>