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292" r:id="rId5"/>
    <p:sldId id="300" r:id="rId6"/>
    <p:sldId id="290" r:id="rId7"/>
    <p:sldId id="308" r:id="rId8"/>
    <p:sldId id="293" r:id="rId9"/>
    <p:sldId id="309" r:id="rId10"/>
    <p:sldId id="301" r:id="rId11"/>
    <p:sldId id="310" r:id="rId12"/>
    <p:sldId id="285" r:id="rId13"/>
    <p:sldId id="289" r:id="rId14"/>
    <p:sldId id="29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54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05/01/2016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e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38684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Team members</a:t>
                      </a:r>
                      <a:r>
                        <a:rPr lang="en-US" baseline="0" dirty="0" smtClean="0">
                          <a:solidFill>
                            <a:srgbClr val="ED271A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31813" y="2047086"/>
            <a:ext cx="79637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 Automation Control</a:t>
            </a:r>
          </a:p>
          <a:p>
            <a:pPr algn="ctr"/>
            <a:r>
              <a:rPr lang="fr-F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on Windows Tablet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Practical study 06/01/2016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3670" y="369534"/>
            <a:ext cx="7876388" cy="1143000"/>
          </a:xfrm>
        </p:spPr>
        <p:txBody>
          <a:bodyPr/>
          <a:lstStyle/>
          <a:p>
            <a:r>
              <a:rPr lang="fr-FR" smtClean="0"/>
              <a:t>III. </a:t>
            </a:r>
            <a:r>
              <a:rPr lang="fr-FR" dirty="0" smtClean="0"/>
              <a:t>PRE-STUDY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034"/>
            <a:ext cx="9144000" cy="5143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1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4096" y="263215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</a:t>
            </a:r>
            <a:r>
              <a:rPr lang="fr-FR" dirty="0" smtClean="0"/>
              <a:t>Studio, Code Blocks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</a:t>
            </a:r>
            <a:r>
              <a:rPr lang="fr-FR" dirty="0" err="1" smtClean="0"/>
              <a:t>What</a:t>
            </a:r>
            <a:r>
              <a:rPr lang="fr-FR" dirty="0" smtClean="0"/>
              <a:t>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5"/>
            <a:ext cx="9144000" cy="5143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49251" y="5139657"/>
            <a:ext cx="179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Prototype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1823270"/>
            <a:ext cx="7800578" cy="43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</a:t>
            </a:r>
            <a:r>
              <a:rPr lang="en-US" dirty="0" smtClean="0"/>
              <a:t>portable</a:t>
            </a:r>
            <a:r>
              <a:rPr lang="en-US" dirty="0" smtClean="0"/>
              <a:t> </a:t>
            </a:r>
            <a:r>
              <a:rPr lang="en-US" dirty="0" smtClean="0"/>
              <a:t>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VI. 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461140" y="1620788"/>
            <a:ext cx="5679584" cy="435133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716909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30972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2374" y="304931"/>
            <a:ext cx="3899557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11626"/>
              </p:ext>
            </p:extLst>
          </p:nvPr>
        </p:nvGraphicFramePr>
        <p:xfrm>
          <a:off x="1318244" y="1210614"/>
          <a:ext cx="6507513" cy="4192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7513"/>
              </a:tblGrid>
              <a:tr h="72865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Graphic</a:t>
                      </a:r>
                      <a:r>
                        <a:rPr lang="fr-FR" dirty="0" smtClean="0"/>
                        <a:t> User Interface and Model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III.Pre-study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III.PRE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2"/>
          <a:stretch/>
        </p:blipFill>
        <p:spPr>
          <a:xfrm>
            <a:off x="2075914" y="1968607"/>
            <a:ext cx="4865799" cy="25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6201</TotalTime>
  <Words>283</Words>
  <Application>Microsoft Office PowerPoint</Application>
  <PresentationFormat>Affichage à l'écran (4:3)</PresentationFormat>
  <Paragraphs>183</Paragraphs>
  <Slides>19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III.PRE STUDY</vt:lpstr>
      <vt:lpstr>Présentation PowerPoint</vt:lpstr>
      <vt:lpstr>III. PRE-STUDY</vt:lpstr>
      <vt:lpstr>III. PRE-STUDY</vt:lpstr>
      <vt:lpstr>III. Pre-study</vt:lpstr>
      <vt:lpstr>Présentation PowerPoint</vt:lpstr>
      <vt:lpstr>IV. What WE HAVE DONE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421</cp:revision>
  <cp:lastPrinted>2015-01-29T08:15:39Z</cp:lastPrinted>
  <dcterms:created xsi:type="dcterms:W3CDTF">2014-12-17T11:59:53Z</dcterms:created>
  <dcterms:modified xsi:type="dcterms:W3CDTF">2016-01-05T16:33:06Z</dcterms:modified>
</cp:coreProperties>
</file>