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29" r:id="rId14"/>
    <p:sldId id="313" r:id="rId15"/>
    <p:sldId id="314" r:id="rId16"/>
    <p:sldId id="315" r:id="rId17"/>
    <p:sldId id="316" r:id="rId18"/>
    <p:sldId id="332" r:id="rId19"/>
    <p:sldId id="317" r:id="rId20"/>
    <p:sldId id="320" r:id="rId21"/>
    <p:sldId id="321" r:id="rId22"/>
    <p:sldId id="306" r:id="rId23"/>
    <p:sldId id="330" r:id="rId24"/>
    <p:sldId id="331" r:id="rId25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5404" autoAdjust="0"/>
  </p:normalViewPr>
  <p:slideViewPr>
    <p:cSldViewPr snapToGrid="0" snapToObjects="1">
      <p:cViewPr varScale="1">
        <p:scale>
          <a:sx n="56" d="100"/>
          <a:sy n="56" d="100"/>
        </p:scale>
        <p:origin x="1074" y="66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 smtClean="0"/>
          </a:p>
          <a:p>
            <a:r>
              <a:rPr lang="fr-FR" dirty="0" smtClean="0"/>
              <a:t>Intégration facile des </a:t>
            </a:r>
            <a:r>
              <a:rPr lang="fr-FR" dirty="0" err="1" smtClean="0"/>
              <a:t>DLLs</a:t>
            </a:r>
            <a:r>
              <a:rPr lang="fr-FR" dirty="0" smtClean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 smtClean="0"/>
              <a:t>		HappyHttp.cpp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 smtClean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	facilite l’ajout d’équipement dans le futur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7" name="ZoneTexte 6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</a:t>
              </a:r>
              <a:endParaRPr lang="fr-FR" dirty="0"/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16" name="Connecteur droit avec flèche 15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23" idx="1"/>
              <a:endCxn id="11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47" name="Connecteur droit avec flèche 4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39158" y="1104253"/>
            <a:ext cx="8754928" cy="4484982"/>
            <a:chOff x="139158" y="1104253"/>
            <a:chExt cx="8754928" cy="448498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" idx="1"/>
              <a:endCxn id="15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7" name="Connecteur droit avec flèche 3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utilisateur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71625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70843" y="1687401"/>
            <a:ext cx="8943975" cy="4020177"/>
            <a:chOff x="437884" y="1394103"/>
            <a:chExt cx="8306066" cy="355171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93"/>
            <a:stretch/>
          </p:blipFill>
          <p:spPr>
            <a:xfrm>
              <a:off x="437884" y="1394103"/>
              <a:ext cx="2805605" cy="355171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20"/>
            <a:stretch/>
          </p:blipFill>
          <p:spPr>
            <a:xfrm>
              <a:off x="3243489" y="1394103"/>
              <a:ext cx="5500461" cy="3551715"/>
            </a:xfrm>
            <a:prstGeom prst="rect">
              <a:avLst/>
            </a:prstGeom>
          </p:spPr>
        </p:pic>
      </p:grpSp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600" dirty="0" smtClean="0"/>
              <a:t>Problèmes ?                    Solutions !</a:t>
            </a:r>
          </a:p>
          <a:p>
            <a:pPr marL="0" indent="0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2800" dirty="0" smtClean="0"/>
              <a:t>Git, entraide, diagrammes UML…</a:t>
            </a:r>
            <a:endParaRPr lang="fr-FR" sz="2400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485072" y="2984740"/>
            <a:ext cx="2018581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59490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Problèmes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</a:t>
                      </a:r>
                      <a:r>
                        <a:rPr lang="fr-FR" baseline="0" dirty="0" smtClean="0"/>
                        <a:t>diagrammes </a:t>
                      </a:r>
                      <a:r>
                        <a:rPr lang="fr-FR" baseline="0" dirty="0" smtClean="0"/>
                        <a:t>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Introduction</a:t>
            </a:r>
            <a:endParaRPr lang="fr-FR" sz="2000" dirty="0" smtClean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portabilite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5" name="ZoneTexte 4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21</a:t>
              </a:r>
              <a:endParaRPr lang="fr-FR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0" idx="1"/>
              <a:endCxn id="12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4" name="Connecteur droit avec flèche 33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ETAT des </a:t>
            </a:r>
            <a:r>
              <a:rPr lang="en-US" dirty="0" err="1" smtClean="0"/>
              <a:t>capteurs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532427" y="630690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22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00351" y="2032754"/>
            <a:ext cx="2194767" cy="3125725"/>
            <a:chOff x="2969843" y="1667920"/>
            <a:chExt cx="2194767" cy="31257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77" y="2295110"/>
            <a:ext cx="56007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</a:t>
            </a: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</a:t>
            </a:r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545</Words>
  <Application>Microsoft Office PowerPoint</Application>
  <PresentationFormat>Affichage à l'écran (4:3)</PresentationFormat>
  <Paragraphs>265</Paragraphs>
  <Slides>24</Slides>
  <Notes>13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Introduction</vt:lpstr>
      <vt:lpstr>I. introduction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IV. L’application finale</vt:lpstr>
      <vt:lpstr>Présentation PowerPoint</vt:lpstr>
      <vt:lpstr>DEMONSTRATION</vt:lpstr>
      <vt:lpstr>V. Gestion de projet</vt:lpstr>
      <vt:lpstr>Présentation PowerPoint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portabilite</vt:lpstr>
      <vt:lpstr>ETAT des capteurs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452</cp:revision>
  <cp:lastPrinted>2015-01-29T08:15:39Z</cp:lastPrinted>
  <dcterms:created xsi:type="dcterms:W3CDTF">2014-12-17T11:59:53Z</dcterms:created>
  <dcterms:modified xsi:type="dcterms:W3CDTF">2016-05-23T20:47:41Z</dcterms:modified>
</cp:coreProperties>
</file>