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322" r:id="rId3"/>
    <p:sldId id="307" r:id="rId4"/>
    <p:sldId id="324" r:id="rId5"/>
    <p:sldId id="308" r:id="rId6"/>
    <p:sldId id="309" r:id="rId7"/>
    <p:sldId id="323" r:id="rId8"/>
    <p:sldId id="318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06" r:id="rId20"/>
    <p:sldId id="325" r:id="rId21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75404" autoAdjust="0"/>
  </p:normalViewPr>
  <p:slideViewPr>
    <p:cSldViewPr snapToGrid="0" snapToObjects="1">
      <p:cViewPr varScale="1">
        <p:scale>
          <a:sx n="56" d="100"/>
          <a:sy n="56" d="100"/>
        </p:scale>
        <p:origin x="1794" y="66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Encadrants</a:t>
            </a:r>
            <a:r>
              <a:rPr lang="fr-FR" baseline="0" dirty="0" smtClean="0"/>
              <a:t> = clients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intégration, tests</a:t>
            </a:r>
          </a:p>
          <a:p>
            <a:r>
              <a:rPr lang="fr-FR" dirty="0" smtClean="0"/>
              <a:t>Rendu -&gt; Livraison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r>
              <a:rPr lang="fr-FR" baseline="0" dirty="0" smtClean="0"/>
              <a:t> -&gt; ce qu’on a mis en place pour les surpasser : bilan </a:t>
            </a:r>
            <a:r>
              <a:rPr lang="fr-FR" baseline="0" dirty="0" err="1" smtClean="0"/>
              <a:t>GdP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 relation avec industriels</a:t>
            </a:r>
          </a:p>
          <a:p>
            <a:r>
              <a:rPr lang="fr-FR" dirty="0" smtClean="0"/>
              <a:t>Différents types de bilan : choix techniques, </a:t>
            </a:r>
            <a:r>
              <a:rPr lang="fr-FR" dirty="0" err="1" smtClean="0"/>
              <a:t>GdP</a:t>
            </a:r>
            <a:r>
              <a:rPr lang="fr-FR" dirty="0" smtClean="0"/>
              <a:t>, perso 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Dire que CA MARCHE</a:t>
            </a:r>
          </a:p>
          <a:p>
            <a:r>
              <a:rPr lang="fr-FR" dirty="0" smtClean="0"/>
              <a:t>SWAP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tôt du nouveau modèle en C++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Code « modulable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Avec fat schéma, mettre direct sur le schéma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00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.dll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  <a:p>
            <a:r>
              <a:rPr lang="fr-FR" dirty="0" smtClean="0"/>
              <a:t>Fonctionnalités par type d’utilisateur, type d’handicap (cognitif,</a:t>
            </a:r>
            <a:r>
              <a:rPr lang="fr-FR" baseline="0" dirty="0" smtClean="0"/>
              <a:t> visuels, moteurs…) PARAMETRABLE pour tout handicap, pas adapté, on peut ne pas avoir un thème moche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Placer</a:t>
            </a:r>
            <a:r>
              <a:rPr lang="fr-FR" baseline="0" dirty="0" smtClean="0"/>
              <a:t> le mot ergonomie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PLEIN de pièces pour la 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Idem schéma archi avec noms (bien parler de toute l’année, pas seulement 2</a:t>
            </a:r>
            <a:r>
              <a:rPr lang="fr-FR" baseline="30000" dirty="0" smtClean="0"/>
              <a:t>nd</a:t>
            </a:r>
            <a:r>
              <a:rPr lang="fr-FR" dirty="0" smtClean="0"/>
              <a:t> semestre)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Présentation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Page principale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Présentation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/>
          <a:lstStyle/>
          <a:p>
            <a:pPr algn="ctr"/>
            <a:r>
              <a:rPr lang="fr-FR" dirty="0" smtClean="0"/>
              <a:t>IV. Organisation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Meven</a:t>
            </a:r>
            <a:r>
              <a:rPr lang="fr-FR" dirty="0" smtClean="0"/>
              <a:t> : </a:t>
            </a:r>
            <a:r>
              <a:rPr lang="fr-FR" dirty="0" smtClean="0"/>
              <a:t>refonte </a:t>
            </a:r>
            <a:r>
              <a:rPr lang="fr-FR" smtClean="0"/>
              <a:t>du modèle</a:t>
            </a:r>
            <a:r>
              <a:rPr lang="fr-FR" smtClean="0"/>
              <a:t> </a:t>
            </a:r>
            <a:r>
              <a:rPr lang="fr-FR" dirty="0" smtClean="0"/>
              <a:t>en C++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9" t="-331"/>
          <a:stretch/>
        </p:blipFill>
        <p:spPr>
          <a:xfrm>
            <a:off x="3590926" y="1250931"/>
            <a:ext cx="5553074" cy="36392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54"/>
          <a:stretch/>
        </p:blipFill>
        <p:spPr>
          <a:xfrm>
            <a:off x="0" y="1250931"/>
            <a:ext cx="3590926" cy="3627245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3590926" y="1600200"/>
            <a:ext cx="0" cy="2781300"/>
          </a:xfrm>
          <a:prstGeom prst="line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IV. Organisation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60960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Entraide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Enchaînement des tâches à réaliser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(176 </a:t>
                      </a:r>
                      <a:r>
                        <a:rPr lang="fr-FR" dirty="0" err="1" smtClean="0"/>
                        <a:t>commits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Avoir une vue d’ensemble du projet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Répartition des 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Relier</a:t>
                      </a:r>
                      <a:r>
                        <a:rPr lang="fr-FR" baseline="0" dirty="0" smtClean="0"/>
                        <a:t> les différentes parties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709355" y="1663016"/>
            <a:ext cx="8409708" cy="4695367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uivis jusqu’à la fin du projet =&gt; plutôt bons</a:t>
            </a:r>
          </a:p>
          <a:p>
            <a:endParaRPr lang="fr-FR" dirty="0"/>
          </a:p>
          <a:p>
            <a:r>
              <a:rPr lang="fr-FR" dirty="0" smtClean="0"/>
              <a:t>Intégration </a:t>
            </a:r>
            <a:r>
              <a:rPr lang="fr-FR" dirty="0"/>
              <a:t>facile des </a:t>
            </a:r>
            <a:r>
              <a:rPr lang="fr-FR" dirty="0" err="1"/>
              <a:t>DLLs</a:t>
            </a:r>
            <a:r>
              <a:rPr lang="fr-FR" dirty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/>
              <a:t>		</a:t>
            </a:r>
            <a:r>
              <a:rPr lang="fr-FR" dirty="0" smtClean="0"/>
              <a:t>HappyHttp.cpp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facilite l’ajout d’équipement dans le futur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CHOIX TECHNIQUES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fr-FR" sz="2400" dirty="0" smtClean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Sécurité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pPr marL="457200" lvl="1" indent="0">
              <a:buNone/>
            </a:pPr>
            <a:endParaRPr lang="fr-FR" sz="200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Contexte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Architecture du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Présentation de l’application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Organisation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et conclusion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Est-ce qu’on aurait fait une répartition différente des tâches ? (</a:t>
            </a:r>
            <a:r>
              <a:rPr lang="fr-FR" dirty="0" err="1" smtClean="0"/>
              <a:t>rép</a:t>
            </a:r>
            <a:r>
              <a:rPr lang="fr-FR" dirty="0" smtClean="0"/>
              <a:t> : pas de cours de gestion de projet, importance de la gestion de projet </a:t>
            </a:r>
            <a:r>
              <a:rPr lang="fr-FR" dirty="0" err="1" smtClean="0"/>
              <a:t>blabla</a:t>
            </a:r>
            <a:r>
              <a:rPr lang="fr-FR" dirty="0" smtClean="0"/>
              <a:t>)</a:t>
            </a:r>
          </a:p>
          <a:p>
            <a:r>
              <a:rPr lang="fr-FR" dirty="0" smtClean="0"/>
              <a:t>Pourquoi la </a:t>
            </a:r>
            <a:r>
              <a:rPr lang="fr-FR" dirty="0" err="1" smtClean="0"/>
              <a:t>bluetooth</a:t>
            </a:r>
            <a:r>
              <a:rPr lang="fr-FR" dirty="0" smtClean="0"/>
              <a:t> dll ne </a:t>
            </a:r>
            <a:r>
              <a:rPr lang="fr-FR" dirty="0" err="1" smtClean="0"/>
              <a:t>com</a:t>
            </a:r>
            <a:r>
              <a:rPr lang="fr-FR" dirty="0" smtClean="0"/>
              <a:t> pas avec le modèle</a:t>
            </a:r>
          </a:p>
          <a:p>
            <a:r>
              <a:rPr lang="fr-FR" dirty="0" smtClean="0"/>
              <a:t>Même bouton pour allumer, éteindre, état de l’appareil</a:t>
            </a:r>
          </a:p>
          <a:p>
            <a:r>
              <a:rPr lang="fr-FR" dirty="0" smtClean="0"/>
              <a:t>Retour visuel, lampe allumée, éteinte ?</a:t>
            </a:r>
          </a:p>
          <a:p>
            <a:r>
              <a:rPr lang="fr-FR" dirty="0" smtClean="0"/>
              <a:t>Différence utilisateur/admin (pas encore de </a:t>
            </a:r>
            <a:r>
              <a:rPr lang="fr-FR" dirty="0" err="1" smtClean="0"/>
              <a:t>mdp</a:t>
            </a:r>
            <a:r>
              <a:rPr lang="fr-FR" dirty="0" smtClean="0"/>
              <a:t>, double clic)</a:t>
            </a:r>
          </a:p>
          <a:p>
            <a:r>
              <a:rPr lang="fr-FR" dirty="0" smtClean="0"/>
              <a:t>Capteurs </a:t>
            </a:r>
            <a:r>
              <a:rPr lang="fr-FR" dirty="0" err="1" smtClean="0"/>
              <a:t>fibaro</a:t>
            </a:r>
            <a:r>
              <a:rPr lang="fr-FR" dirty="0" smtClean="0"/>
              <a:t>, est-ce que notre dll </a:t>
            </a:r>
            <a:r>
              <a:rPr lang="fr-FR" dirty="0" err="1" smtClean="0"/>
              <a:t>requeteHttp</a:t>
            </a:r>
            <a:r>
              <a:rPr lang="fr-FR" dirty="0" smtClean="0"/>
              <a:t> récup (dll ok, modèle réalisable, </a:t>
            </a:r>
            <a:r>
              <a:rPr lang="fr-FR" dirty="0" err="1" smtClean="0"/>
              <a:t>ihm</a:t>
            </a:r>
            <a:r>
              <a:rPr lang="fr-FR" dirty="0" smtClean="0"/>
              <a:t> compliqué)</a:t>
            </a:r>
          </a:p>
          <a:p>
            <a:r>
              <a:rPr lang="fr-FR" dirty="0" smtClean="0"/>
              <a:t>Tests clients : bah on donne à </a:t>
            </a:r>
            <a:r>
              <a:rPr lang="fr-FR" dirty="0" err="1" smtClean="0"/>
              <a:t>Ergovie</a:t>
            </a:r>
            <a:r>
              <a:rPr lang="fr-FR" dirty="0" smtClean="0"/>
              <a:t> et ils se démerdent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Ne pas oublier : les encadrants peuvent prendre cher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7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Tout (matériel) chercher le nom exact, schéma général</a:t>
            </a:r>
          </a:p>
          <a:p>
            <a:r>
              <a:rPr lang="fr-FR" dirty="0" smtClean="0"/>
              <a:t>Avant : schéma avec seulement </a:t>
            </a:r>
            <a:r>
              <a:rPr lang="fr-FR" dirty="0" err="1" smtClean="0"/>
              <a:t>ihm</a:t>
            </a:r>
            <a:endParaRPr lang="fr-FR" dirty="0" smtClean="0"/>
          </a:p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semestre : avec prototype</a:t>
            </a:r>
          </a:p>
          <a:p>
            <a:r>
              <a:rPr lang="fr-FR" dirty="0" smtClean="0"/>
              <a:t>Après : the </a:t>
            </a:r>
            <a:r>
              <a:rPr lang="fr-FR" dirty="0" err="1" smtClean="0"/>
              <a:t>big</a:t>
            </a:r>
            <a:r>
              <a:rPr lang="fr-FR" dirty="0" smtClean="0"/>
              <a:t> schéma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07083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6"/>
            <a:ext cx="8409708" cy="4695367"/>
          </a:xfrm>
        </p:spPr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semestre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931"/>
            <a:ext cx="9144000" cy="5143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49251" y="5139657"/>
            <a:ext cx="1790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Prototype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CHOIX TECHNIQUES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628648" y="1077369"/>
          <a:ext cx="7745731" cy="494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299"/>
                <a:gridCol w="1674962"/>
                <a:gridCol w="1424398"/>
                <a:gridCol w="1176759"/>
                <a:gridCol w="1920313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Modèle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Bluetooth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baseline="0" dirty="0" smtClean="0"/>
                        <a:t>   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DLL</a:t>
                      </a:r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b="0" dirty="0" smtClean="0"/>
                        <a:t>DLL</a:t>
                      </a:r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r>
                        <a:rPr lang="fr-FR" sz="2000" b="0" dirty="0" smtClean="0"/>
                        <a:t>Requêtes</a:t>
                      </a:r>
                      <a:r>
                        <a:rPr lang="fr-FR" sz="2000" b="0" baseline="0" dirty="0" smtClean="0"/>
                        <a:t> HTTP</a:t>
                      </a:r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</a:t>
                      </a:r>
                      <a:r>
                        <a:rPr lang="fr-FR" sz="2000" b="0" baseline="0" dirty="0" smtClean="0"/>
                        <a:t> : </a:t>
                      </a:r>
                      <a:r>
                        <a:rPr lang="fr-FR" sz="2000" b="0" dirty="0" err="1" smtClean="0"/>
                        <a:t>HappyHttp</a:t>
                      </a:r>
                      <a:endParaRPr lang="fr-FR" sz="2000" b="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DLL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 :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</a:txBody>
                  <a:tcPr marT="60960" marB="60960"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4" y="3024342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33" y="3059002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9" y="3059001"/>
            <a:ext cx="1504795" cy="14652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39" y="5132144"/>
            <a:ext cx="728709" cy="72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39" y="3085566"/>
            <a:ext cx="1513107" cy="14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270929"/>
            <a:ext cx="7876388" cy="5715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Architecture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610" y="3115808"/>
            <a:ext cx="684643" cy="68464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(DLL)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45744" y="2523558"/>
            <a:ext cx="188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037964" y="3161325"/>
            <a:ext cx="188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</p:txBody>
      </p:sp>
      <p:cxnSp>
        <p:nvCxnSpPr>
          <p:cNvPr id="16" name="Connecteur droit avec flèche 15"/>
          <p:cNvCxnSpPr>
            <a:stCxn id="23" idx="3"/>
            <a:endCxn id="24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3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6432</TotalTime>
  <Words>618</Words>
  <Application>Microsoft Office PowerPoint</Application>
  <PresentationFormat>Affichage à l'écran (4:3)</PresentationFormat>
  <Paragraphs>236</Paragraphs>
  <Slides>20</Slides>
  <Notes>12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Présentation PowerPoint</vt:lpstr>
      <vt:lpstr>I. Contexte</vt:lpstr>
      <vt:lpstr>I. contexte</vt:lpstr>
      <vt:lpstr>Présentation PowerPoint</vt:lpstr>
      <vt:lpstr>I. CONTEXTE</vt:lpstr>
      <vt:lpstr>II. realisation</vt:lpstr>
      <vt:lpstr>V. CHOIX TECHNIQUES</vt:lpstr>
      <vt:lpstr>Présentation PowerPoint</vt:lpstr>
      <vt:lpstr>III. Présentation</vt:lpstr>
      <vt:lpstr>Présentation PowerPoint</vt:lpstr>
      <vt:lpstr>DEMONSTRATION</vt:lpstr>
      <vt:lpstr>IV. Organisation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435</cp:revision>
  <cp:lastPrinted>2015-01-29T08:15:39Z</cp:lastPrinted>
  <dcterms:created xsi:type="dcterms:W3CDTF">2014-12-17T11:59:53Z</dcterms:created>
  <dcterms:modified xsi:type="dcterms:W3CDTF">2016-05-19T19:09:14Z</dcterms:modified>
</cp:coreProperties>
</file>