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4" r:id="rId2"/>
    <p:sldId id="287" r:id="rId3"/>
    <p:sldId id="288" r:id="rId4"/>
    <p:sldId id="291" r:id="rId5"/>
    <p:sldId id="292" r:id="rId6"/>
    <p:sldId id="293" r:id="rId7"/>
    <p:sldId id="295" r:id="rId8"/>
    <p:sldId id="290" r:id="rId9"/>
    <p:sldId id="294" r:id="rId10"/>
    <p:sldId id="300" r:id="rId11"/>
    <p:sldId id="301" r:id="rId12"/>
    <p:sldId id="285" r:id="rId13"/>
    <p:sldId id="289" r:id="rId14"/>
    <p:sldId id="296" r:id="rId15"/>
    <p:sldId id="286" r:id="rId16"/>
    <p:sldId id="298" r:id="rId17"/>
    <p:sldId id="297" r:id="rId18"/>
    <p:sldId id="299" r:id="rId19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>
        <p:scale>
          <a:sx n="100" d="100"/>
          <a:sy n="100" d="100"/>
        </p:scale>
        <p:origin x="-1932" y="-576"/>
      </p:cViewPr>
      <p:guideLst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8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763738" y="4802345"/>
            <a:ext cx="6122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6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8758071">
            <a:off x="1548130" y="2283053"/>
            <a:ext cx="614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Language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60872683"/>
              </p:ext>
            </p:extLst>
          </p:nvPr>
        </p:nvGraphicFramePr>
        <p:xfrm>
          <a:off x="301658" y="1272494"/>
          <a:ext cx="8316562" cy="451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82"/>
                <a:gridCol w="1379220"/>
                <a:gridCol w="1036320"/>
                <a:gridCol w="1226820"/>
                <a:gridCol w="1547131"/>
                <a:gridCol w="2003789"/>
              </a:tblGrid>
              <a:tr h="1001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</a:rPr>
                        <a:t>Name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 smtClean="0">
                          <a:effectLst/>
                        </a:rPr>
                        <a:t>Language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endParaRPr lang="fr-FR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Multi-OS</a:t>
                      </a:r>
                      <a:endParaRPr lang="fr-FR" sz="24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fr-FR" sz="20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documetation</a:t>
                      </a:r>
                      <a:endParaRPr lang="fr-FR" sz="20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996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effectLst/>
                        </a:rPr>
                        <a:t>libcurl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53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86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effectLst/>
                        </a:rPr>
                        <a:t>http-</a:t>
                      </a:r>
                      <a:r>
                        <a:rPr lang="fr-FR" sz="2400" b="0" dirty="0" err="1">
                          <a:effectLst/>
                        </a:rPr>
                        <a:t>tiny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86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 smtClean="0">
                          <a:effectLst/>
                        </a:rPr>
                        <a:t>Winhttp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fr-FR" sz="2400" dirty="0">
                          <a:effectLst/>
                        </a:rPr>
                        <a:t>/</a:t>
                      </a:r>
                      <a:r>
                        <a:rPr lang="fr-FR" sz="2400" dirty="0">
                          <a:solidFill>
                            <a:srgbClr val="00B050"/>
                          </a:solidFill>
                          <a:effectLst/>
                        </a:rPr>
                        <a:t>C++</a:t>
                      </a:r>
                      <a:endParaRPr lang="fr-FR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3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5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782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HappyHtpp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fr-FR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53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713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7" y="3597515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63217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Visual </a:t>
            </a:r>
            <a:r>
              <a:rPr lang="fr-FR" dirty="0"/>
              <a:t>Studio</a:t>
            </a:r>
          </a:p>
          <a:p>
            <a:endParaRPr lang="fr-FR" dirty="0" smtClean="0"/>
          </a:p>
          <a:p>
            <a:r>
              <a:rPr lang="fr-FR" dirty="0" err="1" smtClean="0"/>
              <a:t>Versioning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Git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3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r>
              <a:rPr lang="fr-FR" dirty="0" smtClean="0"/>
              <a:t>C#</a:t>
            </a:r>
          </a:p>
          <a:p>
            <a:r>
              <a:rPr lang="fr-FR" dirty="0" smtClean="0"/>
              <a:t>master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What’s 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62738" y="1632585"/>
            <a:ext cx="7886700" cy="4351339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romanUcPeriod"/>
            </a:pPr>
            <a:r>
              <a:rPr lang="fr-FR" dirty="0" smtClean="0"/>
              <a:t>Context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err="1" smtClean="0"/>
              <a:t>Specifications</a:t>
            </a:r>
            <a:endParaRPr lang="fr-FR" dirty="0" smtClean="0"/>
          </a:p>
          <a:p>
            <a:pPr marL="514350" indent="-514350">
              <a:buAutoNum type="romanUcPeriod"/>
            </a:pPr>
            <a:r>
              <a:rPr lang="fr-FR" dirty="0" err="1" smtClean="0"/>
              <a:t>Pre-study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  <a:p>
            <a:pPr marL="514350" indent="-514350">
              <a:buAutoNum type="romanUcPeriod"/>
            </a:pPr>
            <a:r>
              <a:rPr lang="fr-FR" dirty="0" smtClean="0"/>
              <a:t>Conclusion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r>
              <a:rPr lang="fr-FR" dirty="0" err="1" smtClean="0"/>
              <a:t>Ergovie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a Breton society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sells</a:t>
            </a:r>
            <a:r>
              <a:rPr lang="fr-FR" dirty="0"/>
              <a:t> and </a:t>
            </a:r>
            <a:r>
              <a:rPr lang="fr-FR" dirty="0" err="1"/>
              <a:t>repairs</a:t>
            </a:r>
            <a:r>
              <a:rPr lang="fr-FR" dirty="0"/>
              <a:t> </a:t>
            </a:r>
            <a:r>
              <a:rPr lang="fr-FR" dirty="0" err="1"/>
              <a:t>wheelchairs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 to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domotic</a:t>
            </a:r>
            <a:r>
              <a:rPr lang="fr-FR" dirty="0"/>
              <a:t> solutions.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fr-FR" dirty="0" err="1"/>
              <a:t>Need</a:t>
            </a:r>
            <a:r>
              <a:rPr lang="fr-FR" dirty="0"/>
              <a:t> 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7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35776"/>
              </p:ext>
            </p:extLst>
          </p:nvPr>
        </p:nvGraphicFramePr>
        <p:xfrm>
          <a:off x="631983" y="1250931"/>
          <a:ext cx="7337898" cy="432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49"/>
                <a:gridCol w="3668949"/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Enabling</a:t>
                      </a:r>
                      <a:r>
                        <a:rPr lang="fr-FR" sz="1600" dirty="0" smtClean="0"/>
                        <a:t> people to switch on/off machines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Adapted</a:t>
                      </a:r>
                      <a:r>
                        <a:rPr lang="fr-FR" sz="1600" dirty="0" smtClean="0"/>
                        <a:t> to </a:t>
                      </a:r>
                      <a:r>
                        <a:rPr lang="fr-FR" sz="1600" dirty="0" err="1" smtClean="0"/>
                        <a:t>every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disabled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err="1" smtClean="0"/>
                        <a:t>users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 « scrolling » mode (traduction à revoir)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Configuration </a:t>
                      </a:r>
                      <a:r>
                        <a:rPr lang="fr-FR" sz="1600" dirty="0" err="1" smtClean="0"/>
                        <a:t>available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only</a:t>
                      </a:r>
                      <a:r>
                        <a:rPr lang="fr-FR" sz="1600" dirty="0" smtClean="0"/>
                        <a:t> for</a:t>
                      </a:r>
                      <a:r>
                        <a:rPr lang="fr-FR" sz="1600" baseline="0" dirty="0" smtClean="0"/>
                        <a:t> the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technician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 marT="60960" marB="60960"/>
                </a:tc>
              </a:tr>
              <a:tr h="6685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Feedback </a:t>
                      </a:r>
                      <a:r>
                        <a:rPr lang="fr-FR" sz="1600" dirty="0" err="1" smtClean="0"/>
                        <a:t>from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wheelchair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186177" y="1985748"/>
            <a:ext cx="4862820" cy="1470025"/>
          </a:xfrm>
        </p:spPr>
        <p:txBody>
          <a:bodyPr/>
          <a:lstStyle/>
          <a:p>
            <a:r>
              <a:rPr lang="fr-FR" dirty="0" smtClean="0"/>
              <a:t>III. </a:t>
            </a:r>
            <a:r>
              <a:rPr lang="fr-FR" dirty="0" err="1" smtClean="0"/>
              <a:t>Pre</a:t>
            </a:r>
            <a:r>
              <a:rPr lang="fr-FR" dirty="0" smtClean="0"/>
              <a:t>-STUDY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3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220</Words>
  <Application>Microsoft Office PowerPoint</Application>
  <PresentationFormat>Affichage à l'écran (4:3)</PresentationFormat>
  <Paragraphs>108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Contents</vt:lpstr>
      <vt:lpstr>I. Context</vt:lpstr>
      <vt:lpstr>I. Context</vt:lpstr>
      <vt:lpstr>Présentation PowerPoint</vt:lpstr>
      <vt:lpstr>Présentation PowerPoint</vt:lpstr>
      <vt:lpstr>II. specifications</vt:lpstr>
      <vt:lpstr>II. Specifications</vt:lpstr>
      <vt:lpstr>III. Pre-STUDY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 Queries with Kira</vt:lpstr>
      <vt:lpstr>IV. What’s next</vt:lpstr>
      <vt:lpstr>IV. What’s next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Meven Moser</cp:lastModifiedBy>
  <cp:revision>340</cp:revision>
  <cp:lastPrinted>2015-01-29T08:15:39Z</cp:lastPrinted>
  <dcterms:created xsi:type="dcterms:W3CDTF">2014-12-17T11:59:53Z</dcterms:created>
  <dcterms:modified xsi:type="dcterms:W3CDTF">2015-12-08T14:25:52Z</dcterms:modified>
</cp:coreProperties>
</file>