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7" r:id="rId3"/>
    <p:sldId id="288" r:id="rId4"/>
    <p:sldId id="291" r:id="rId5"/>
    <p:sldId id="292" r:id="rId6"/>
    <p:sldId id="293" r:id="rId7"/>
    <p:sldId id="295" r:id="rId8"/>
    <p:sldId id="290" r:id="rId9"/>
    <p:sldId id="294" r:id="rId10"/>
    <p:sldId id="289" r:id="rId11"/>
    <p:sldId id="296" r:id="rId12"/>
    <p:sldId id="285" r:id="rId13"/>
    <p:sldId id="286" r:id="rId14"/>
    <p:sldId id="298" r:id="rId15"/>
    <p:sldId id="297" r:id="rId16"/>
    <p:sldId id="299" r:id="rId17"/>
  </p:sldIdLst>
  <p:sldSz cx="9144000" cy="5143500" type="screen16x9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98" d="100"/>
          <a:sy n="98" d="100"/>
        </p:scale>
        <p:origin x="570" y="84"/>
      </p:cViewPr>
      <p:guideLst>
        <p:guide orient="horz" pos="1620"/>
        <p:guide orient="horz" pos="108"/>
        <p:guide orient="horz" pos="501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515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0" y="868363"/>
            <a:ext cx="4013947" cy="4269938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4651874"/>
            <a:ext cx="2089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4488"/>
            <a:ext cx="27971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87823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8409708" cy="3521525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488608"/>
            <a:ext cx="4862820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0" y="0"/>
            <a:ext cx="3073381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0" y="0"/>
            <a:ext cx="1257281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1606144"/>
            <a:ext cx="5811864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0" y="0"/>
            <a:ext cx="3073381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0" y="0"/>
            <a:ext cx="1257281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1606128"/>
            <a:ext cx="5811864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4" y="1679380"/>
            <a:ext cx="7858025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51435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8409708" cy="3521525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005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51435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5930226" cy="3521525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614938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6" y="1063229"/>
            <a:ext cx="7962979" cy="353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93675"/>
            <a:ext cx="13985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8" y="4900612"/>
            <a:ext cx="10080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2763737" y="3601758"/>
            <a:ext cx="61228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000" b="1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69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Interface in </a:t>
            </a:r>
            <a:r>
              <a:rPr lang="fr-FR" dirty="0" err="1" smtClean="0"/>
              <a:t>XaML</a:t>
            </a:r>
            <a:r>
              <a:rPr lang="fr-FR" dirty="0" smtClean="0"/>
              <a:t>, C#</a:t>
            </a:r>
          </a:p>
          <a:p>
            <a:r>
              <a:rPr lang="fr-FR" dirty="0" smtClean="0"/>
              <a:t>Model made</a:t>
            </a:r>
            <a:r>
              <a:rPr lang="fr-FR" dirty="0" smtClean="0"/>
              <a:t> </a:t>
            </a:r>
            <a:r>
              <a:rPr lang="fr-FR" dirty="0" smtClean="0"/>
              <a:t>in C++</a:t>
            </a:r>
          </a:p>
          <a:p>
            <a:r>
              <a:rPr lang="fr-FR" dirty="0" smtClean="0"/>
              <a:t>API to control </a:t>
            </a:r>
            <a:r>
              <a:rPr lang="fr-FR" dirty="0" err="1" smtClean="0"/>
              <a:t>Kira</a:t>
            </a:r>
            <a:r>
              <a:rPr lang="fr-FR" dirty="0" smtClean="0"/>
              <a:t> : </a:t>
            </a:r>
            <a:r>
              <a:rPr lang="fr-FR" dirty="0" err="1" smtClean="0"/>
              <a:t>HappyHttp</a:t>
            </a:r>
            <a:r>
              <a:rPr lang="fr-FR" dirty="0" smtClean="0"/>
              <a:t> (HTTP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API to control </a:t>
            </a:r>
            <a:r>
              <a:rPr lang="fr-FR" dirty="0" err="1" smtClean="0"/>
              <a:t>Fibaro</a:t>
            </a:r>
            <a:r>
              <a:rPr lang="fr-FR" dirty="0" smtClean="0"/>
              <a:t> : </a:t>
            </a:r>
            <a:r>
              <a:rPr lang="fr-FR" dirty="0" smtClean="0"/>
              <a:t>(HTTP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Visual </a:t>
            </a:r>
            <a:r>
              <a:rPr lang="fr-FR" dirty="0"/>
              <a:t>Studio</a:t>
            </a:r>
          </a:p>
          <a:p>
            <a:endParaRPr lang="fr-FR" dirty="0" smtClean="0"/>
          </a:p>
          <a:p>
            <a:r>
              <a:rPr lang="fr-FR" dirty="0" err="1" smtClean="0"/>
              <a:t>Versioning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Git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150829"/>
            <a:ext cx="7886700" cy="994172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7263653"/>
              </p:ext>
            </p:extLst>
          </p:nvPr>
        </p:nvGraphicFramePr>
        <p:xfrm>
          <a:off x="301658" y="954370"/>
          <a:ext cx="7744798" cy="3389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571"/>
                <a:gridCol w="1234911"/>
                <a:gridCol w="905105"/>
                <a:gridCol w="1209165"/>
                <a:gridCol w="1766018"/>
                <a:gridCol w="1866028"/>
              </a:tblGrid>
              <a:tr h="751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Name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effectLst/>
                        </a:rPr>
                        <a:t>Language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endParaRPr lang="fr-FR" sz="1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Multi-OS</a:t>
                      </a:r>
                      <a:endParaRPr lang="fr-FR" sz="1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fr-FR" sz="18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documetation</a:t>
                      </a:r>
                      <a:endParaRPr lang="fr-FR" sz="1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747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>
                          <a:effectLst/>
                        </a:rPr>
                        <a:t>libcurl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fr-F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http-</a:t>
                      </a:r>
                      <a:r>
                        <a:rPr lang="fr-FR" sz="1800" b="0" dirty="0" err="1">
                          <a:effectLst/>
                        </a:rPr>
                        <a:t>tiny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fr-F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Winhttp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fr-FR" sz="1800" dirty="0">
                          <a:effectLst/>
                        </a:rPr>
                        <a:t>/</a:t>
                      </a:r>
                      <a:r>
                        <a:rPr lang="fr-FR" sz="1800" dirty="0">
                          <a:solidFill>
                            <a:srgbClr val="00B050"/>
                          </a:solidFill>
                          <a:effectLst/>
                        </a:rPr>
                        <a:t>C++</a:t>
                      </a:r>
                      <a:endParaRPr lang="fr-FR" sz="1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HappyHtpp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fr-FR" sz="1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13122"/>
            <a:ext cx="7876388" cy="85725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181350"/>
            <a:ext cx="1207416" cy="10924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8" y="1329642"/>
            <a:ext cx="1536361" cy="10251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1" y="3054618"/>
            <a:ext cx="1891431" cy="14803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1" y="1198957"/>
            <a:ext cx="1650037" cy="109503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0" y="238733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764019" y="1598782"/>
            <a:ext cx="479290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787145" y="2533456"/>
            <a:ext cx="58398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1474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3" y="2354752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3" y="2304600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8" y="1746475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188423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262776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4495664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808789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33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r>
              <a:rPr lang="fr-FR" dirty="0" smtClean="0"/>
              <a:t>C#</a:t>
            </a:r>
          </a:p>
          <a:p>
            <a:r>
              <a:rPr lang="fr-FR" dirty="0" smtClean="0"/>
              <a:t>master 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err="1" smtClean="0"/>
              <a:t>Context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err="1" smtClean="0"/>
              <a:t>Pre-study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 err="1" smtClean="0"/>
              <a:t>Specifications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7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Ergovie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a Breton society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sells</a:t>
            </a:r>
            <a:r>
              <a:rPr lang="fr-FR" dirty="0"/>
              <a:t> and </a:t>
            </a:r>
            <a:r>
              <a:rPr lang="fr-FR" dirty="0" err="1"/>
              <a:t>repairs</a:t>
            </a:r>
            <a:r>
              <a:rPr lang="fr-FR" dirty="0"/>
              <a:t> </a:t>
            </a:r>
            <a:r>
              <a:rPr lang="fr-FR" dirty="0" err="1"/>
              <a:t>wheelchairs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 to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domotic</a:t>
            </a:r>
            <a:r>
              <a:rPr lang="fr-FR" dirty="0"/>
              <a:t> solutions.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06887" y="1073098"/>
            <a:ext cx="5930226" cy="3521525"/>
          </a:xfrm>
        </p:spPr>
        <p:txBody>
          <a:bodyPr/>
          <a:lstStyle/>
          <a:p>
            <a:r>
              <a:rPr lang="fr-FR" dirty="0" err="1"/>
              <a:t>Need</a:t>
            </a:r>
            <a:r>
              <a:rPr lang="fr-FR" dirty="0"/>
              <a:t> 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r>
              <a:rPr lang="fr-FR" dirty="0" err="1"/>
              <a:t>Existing</a:t>
            </a:r>
            <a:r>
              <a:rPr lang="fr-FR" dirty="0"/>
              <a:t> 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97310" y="80948"/>
            <a:ext cx="6149380" cy="857250"/>
          </a:xfrm>
        </p:spPr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specifications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77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Specifications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35776"/>
              </p:ext>
            </p:extLst>
          </p:nvPr>
        </p:nvGraphicFramePr>
        <p:xfrm>
          <a:off x="631983" y="938198"/>
          <a:ext cx="7337898" cy="269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49"/>
                <a:gridCol w="3668949"/>
              </a:tblGrid>
              <a:tr h="31941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992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Enabling</a:t>
                      </a:r>
                      <a:r>
                        <a:rPr lang="fr-FR" sz="1200" dirty="0" smtClean="0"/>
                        <a:t> people to switch on/off machines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992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Adapted</a:t>
                      </a:r>
                      <a:r>
                        <a:rPr lang="fr-FR" sz="1200" dirty="0" smtClean="0"/>
                        <a:t> to </a:t>
                      </a:r>
                      <a:r>
                        <a:rPr lang="fr-FR" sz="1200" dirty="0" err="1" smtClean="0"/>
                        <a:t>every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disabled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err="1" smtClean="0"/>
                        <a:t>users</a:t>
                      </a:r>
                      <a:endParaRPr lang="fr-FR" sz="1200" dirty="0" smtClean="0"/>
                    </a:p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992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A « scrolling » mode (traduction à revoir)</a:t>
                      </a:r>
                    </a:p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992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Configuration </a:t>
                      </a:r>
                      <a:r>
                        <a:rPr lang="fr-FR" sz="1200" dirty="0" err="1" smtClean="0"/>
                        <a:t>available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only</a:t>
                      </a:r>
                      <a:r>
                        <a:rPr lang="fr-FR" sz="1200" dirty="0" smtClean="0"/>
                        <a:t> for</a:t>
                      </a:r>
                      <a:r>
                        <a:rPr lang="fr-FR" sz="1200" baseline="0" dirty="0" smtClean="0"/>
                        <a:t> the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technician</a:t>
                      </a:r>
                      <a:endParaRPr lang="fr-FR" sz="1200" dirty="0" smtClean="0"/>
                    </a:p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5013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Feedback 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the </a:t>
                      </a:r>
                      <a:r>
                        <a:rPr lang="fr-FR" sz="1200" dirty="0" err="1" smtClean="0"/>
                        <a:t>wheelchair</a:t>
                      </a:r>
                      <a:endParaRPr lang="fr-FR" sz="1200" dirty="0" smtClean="0"/>
                    </a:p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</a:t>
            </a:r>
            <a:r>
              <a:rPr lang="fr-FR" dirty="0" smtClean="0"/>
              <a:t>-STUDY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37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192</Words>
  <Application>Microsoft Office PowerPoint</Application>
  <PresentationFormat>Affichage à l'écran (16:9)</PresentationFormat>
  <Paragraphs>82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Times New Roman</vt:lpstr>
      <vt:lpstr>Wingdings 3</vt:lpstr>
      <vt:lpstr>Thème Office</vt:lpstr>
      <vt:lpstr>Présentation PowerPoint</vt:lpstr>
      <vt:lpstr>Contents</vt:lpstr>
      <vt:lpstr>Context</vt:lpstr>
      <vt:lpstr>Context</vt:lpstr>
      <vt:lpstr>context</vt:lpstr>
      <vt:lpstr>context</vt:lpstr>
      <vt:lpstr>specifications</vt:lpstr>
      <vt:lpstr>Specifications</vt:lpstr>
      <vt:lpstr>Pre-STUDY</vt:lpstr>
      <vt:lpstr>Pre-study</vt:lpstr>
      <vt:lpstr>Pre-study</vt:lpstr>
      <vt:lpstr>HTTP requests, library choice</vt:lpstr>
      <vt:lpstr> Queries with Kira</vt:lpstr>
      <vt:lpstr>What’s next ?</vt:lpstr>
      <vt:lpstr>What’s next</vt:lpstr>
      <vt:lpstr>what’s next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333</cp:revision>
  <cp:lastPrinted>2015-01-29T08:15:39Z</cp:lastPrinted>
  <dcterms:created xsi:type="dcterms:W3CDTF">2014-12-17T11:59:53Z</dcterms:created>
  <dcterms:modified xsi:type="dcterms:W3CDTF">2015-12-08T13:40:24Z</dcterms:modified>
</cp:coreProperties>
</file>