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287" r:id="rId3"/>
    <p:sldId id="291" r:id="rId4"/>
    <p:sldId id="300" r:id="rId5"/>
    <p:sldId id="292" r:id="rId6"/>
    <p:sldId id="290" r:id="rId7"/>
    <p:sldId id="308" r:id="rId8"/>
    <p:sldId id="293" r:id="rId9"/>
    <p:sldId id="309" r:id="rId10"/>
    <p:sldId id="301" r:id="rId11"/>
    <p:sldId id="285" r:id="rId12"/>
    <p:sldId id="289" r:id="rId13"/>
    <p:sldId id="296" r:id="rId14"/>
    <p:sldId id="302" r:id="rId15"/>
    <p:sldId id="297" r:id="rId16"/>
    <p:sldId id="286" r:id="rId17"/>
    <p:sldId id="305" r:id="rId18"/>
    <p:sldId id="307" r:id="rId19"/>
    <p:sldId id="299" r:id="rId20"/>
    <p:sldId id="306" r:id="rId21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e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50679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  <a:p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743515"/>
            <a:ext cx="2369712" cy="17772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419896" y="263215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4" y="1870252"/>
            <a:ext cx="1663492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it in our interface for a prototype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036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8182" y="303804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r>
              <a:rPr lang="fr-FR" dirty="0" smtClean="0"/>
              <a:t> and the </a:t>
            </a:r>
            <a:r>
              <a:rPr lang="fr-FR" dirty="0" err="1" smtClean="0"/>
              <a:t>wheelchair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995712"/>
            <a:ext cx="7031865" cy="40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Render it usable </a:t>
            </a:r>
            <a:r>
              <a:rPr lang="en-US" b="1" dirty="0" smtClean="0"/>
              <a:t>by everyone </a:t>
            </a:r>
            <a:r>
              <a:rPr lang="en-US" dirty="0" smtClean="0"/>
              <a:t>(all types of disabilities)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enhancement</a:t>
            </a:r>
          </a:p>
          <a:p>
            <a:endParaRPr lang="en-US" dirty="0"/>
          </a:p>
          <a:p>
            <a:r>
              <a:rPr lang="en-US" dirty="0" smtClean="0"/>
              <a:t>Make it portable : translate all the algorithm in C++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2120710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3518508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4562363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21825"/>
              </p:ext>
            </p:extLst>
          </p:nvPr>
        </p:nvGraphicFramePr>
        <p:xfrm>
          <a:off x="809222" y="1379719"/>
          <a:ext cx="5310389" cy="43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0389"/>
              </a:tblGrid>
              <a:tr h="930082"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14262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32" y="4211392"/>
            <a:ext cx="1899634" cy="1899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40" y="3198171"/>
            <a:ext cx="1655539" cy="1412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4" y="1832807"/>
            <a:ext cx="1279470" cy="14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6236" y="249057"/>
            <a:ext cx="7876388" cy="114300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2599"/>
              </p:ext>
            </p:extLst>
          </p:nvPr>
        </p:nvGraphicFramePr>
        <p:xfrm>
          <a:off x="2034862" y="1908879"/>
          <a:ext cx="4949169" cy="3732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9169"/>
              </a:tblGrid>
              <a:tr h="562633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</a:tr>
              <a:tr h="148230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Contrast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Fewer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icons</a:t>
                      </a:r>
                      <a:r>
                        <a:rPr lang="fr-FR" baseline="0" dirty="0" smtClean="0"/>
                        <a:t>, visible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Selection</a:t>
                      </a:r>
                      <a:r>
                        <a:rPr lang="fr-FR" baseline="0" dirty="0" smtClean="0"/>
                        <a:t> mode</a:t>
                      </a:r>
                      <a:endParaRPr lang="fr-FR" dirty="0" smtClean="0"/>
                    </a:p>
                  </a:txBody>
                  <a:tcPr/>
                </a:tc>
              </a:tr>
              <a:tr h="562633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</a:tr>
              <a:tr h="562633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</a:tr>
              <a:tr h="562633">
                <a:tc>
                  <a:txBody>
                    <a:bodyPr/>
                    <a:lstStyle/>
                    <a:p>
                      <a:r>
                        <a:rPr lang="fr-FR" dirty="0" smtClean="0"/>
                        <a:t>DEFILEMENT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2000" y="390829"/>
            <a:ext cx="7876388" cy="1143000"/>
          </a:xfrm>
        </p:spPr>
        <p:txBody>
          <a:bodyPr/>
          <a:lstStyle/>
          <a:p>
            <a:r>
              <a:rPr lang="fr-FR" dirty="0" smtClean="0"/>
              <a:t>PRE 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: a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r>
              <a:rPr lang="fr-FR" dirty="0" err="1">
                <a:solidFill>
                  <a:schemeClr val="tx1"/>
                </a:solidFill>
              </a:rPr>
              <a:t>Root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homepage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Sons : </a:t>
            </a:r>
            <a:r>
              <a:rPr lang="fr-FR" dirty="0" err="1">
                <a:solidFill>
                  <a:schemeClr val="tx1"/>
                </a:solidFill>
              </a:rPr>
              <a:t>rooms</a:t>
            </a:r>
            <a:r>
              <a:rPr lang="fr-FR" dirty="0">
                <a:solidFill>
                  <a:schemeClr val="tx1"/>
                </a:solidFill>
              </a:rPr>
              <a:t> -&gt; </a:t>
            </a:r>
            <a:r>
              <a:rPr lang="fr-FR" dirty="0" err="1">
                <a:solidFill>
                  <a:schemeClr val="tx1"/>
                </a:solidFill>
              </a:rPr>
              <a:t>equipments</a:t>
            </a:r>
            <a:r>
              <a:rPr lang="fr-FR" dirty="0">
                <a:solidFill>
                  <a:schemeClr val="tx1"/>
                </a:solidFill>
              </a:rPr>
              <a:t> -&gt; actions</a:t>
            </a:r>
          </a:p>
          <a:p>
            <a:endParaRPr lang="fr-FR" dirty="0"/>
          </a:p>
          <a:p>
            <a:r>
              <a:rPr lang="fr-FR" dirty="0" err="1" smtClean="0"/>
              <a:t>Why</a:t>
            </a:r>
            <a:r>
              <a:rPr lang="fr-FR" dirty="0" smtClean="0"/>
              <a:t> C# ?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Ideal</a:t>
            </a:r>
            <a:r>
              <a:rPr lang="fr-FR" dirty="0" smtClean="0">
                <a:solidFill>
                  <a:schemeClr val="tx1"/>
                </a:solidFill>
              </a:rPr>
              <a:t> for Windows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316</Words>
  <Application>Microsoft Office PowerPoint</Application>
  <PresentationFormat>Affichage à l'écran (4:3)</PresentationFormat>
  <Paragraphs>187</Paragraphs>
  <Slides>20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II. Specifications</vt:lpstr>
      <vt:lpstr>Présentation PowerPoint</vt:lpstr>
      <vt:lpstr>PRE STUDY</vt:lpstr>
      <vt:lpstr>Présentation PowerPoint</vt:lpstr>
      <vt:lpstr>III. PRE-STUDY</vt:lpstr>
      <vt:lpstr>III. Pre-study</vt:lpstr>
      <vt:lpstr>Présentation PowerPoint</vt:lpstr>
      <vt:lpstr> What we have done</vt:lpstr>
      <vt:lpstr>PROTOTYPE</vt:lpstr>
      <vt:lpstr>PROTOTYPE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393</cp:revision>
  <cp:lastPrinted>2015-01-29T08:15:39Z</cp:lastPrinted>
  <dcterms:created xsi:type="dcterms:W3CDTF">2014-12-17T11:59:53Z</dcterms:created>
  <dcterms:modified xsi:type="dcterms:W3CDTF">2015-12-16T18:32:28Z</dcterms:modified>
</cp:coreProperties>
</file>