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3" r:id="rId2"/>
    <p:sldId id="287" r:id="rId3"/>
    <p:sldId id="291" r:id="rId4"/>
    <p:sldId id="292" r:id="rId5"/>
    <p:sldId id="293" r:id="rId6"/>
    <p:sldId id="290" r:id="rId7"/>
    <p:sldId id="300" r:id="rId8"/>
    <p:sldId id="301" r:id="rId9"/>
    <p:sldId id="285" r:id="rId10"/>
    <p:sldId id="289" r:id="rId11"/>
    <p:sldId id="296" r:id="rId12"/>
    <p:sldId id="286" r:id="rId13"/>
    <p:sldId id="302" r:id="rId14"/>
    <p:sldId id="297" r:id="rId15"/>
    <p:sldId id="299" r:id="rId16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AE4"/>
    <a:srgbClr val="A6DEDA"/>
    <a:srgbClr val="ABD3C9"/>
    <a:srgbClr val="009999"/>
    <a:srgbClr val="C0C0C0"/>
    <a:srgbClr val="ED271A"/>
    <a:srgbClr val="004D6F"/>
    <a:srgbClr val="0B72B5"/>
    <a:srgbClr val="FA2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64" autoAdjust="0"/>
  </p:normalViewPr>
  <p:slideViewPr>
    <p:cSldViewPr snapToGrid="0" snapToObjects="1">
      <p:cViewPr>
        <p:scale>
          <a:sx n="80" d="100"/>
          <a:sy n="80" d="100"/>
        </p:scale>
        <p:origin x="-846" y="42"/>
      </p:cViewPr>
      <p:guideLst>
        <p:guide orient="horz" pos="2160"/>
        <p:guide orient="horz" pos="144"/>
        <p:guide orient="horz" pos="668"/>
        <p:guide pos="2880"/>
        <p:guide pos="5664"/>
        <p:guide pos="38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10/12/2015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10/12/2015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1675" y="2473817"/>
            <a:ext cx="563880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ABD3C9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altLang="fr-FR" sz="2800" b="1" dirty="0">
                <a:latin typeface="Arial Black" pitchFamily="34" charset="0"/>
                <a:cs typeface="Arial" charset="0"/>
              </a:rPr>
              <a:t>Home Automation Control Interface On Windows Tablet</a:t>
            </a:r>
            <a:endParaRPr lang="fr-FR" altLang="fr-FR" sz="2800" b="1" dirty="0">
              <a:solidFill>
                <a:schemeClr val="tx2"/>
              </a:solidFill>
              <a:latin typeface="Arial Black" pitchFamily="34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675393"/>
              </p:ext>
            </p:extLst>
          </p:nvPr>
        </p:nvGraphicFramePr>
        <p:xfrm>
          <a:off x="3693226" y="4409043"/>
          <a:ext cx="46432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3808"/>
                <a:gridCol w="2529444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smtClean="0"/>
                        <a:t>Tutors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François </a:t>
                      </a:r>
                      <a:r>
                        <a:rPr lang="en-US" baseline="0" dirty="0" err="1" smtClean="0"/>
                        <a:t>Pasteau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Marie Babel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smtClean="0"/>
                        <a:t>Team members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Iman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Akabi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Diane </a:t>
                      </a:r>
                      <a:r>
                        <a:rPr lang="en-US" baseline="0" dirty="0" err="1" smtClean="0"/>
                        <a:t>Dewez</a:t>
                      </a:r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Enora</a:t>
                      </a:r>
                      <a:r>
                        <a:rPr lang="en-US" baseline="0" dirty="0" smtClean="0"/>
                        <a:t> Lucas</a:t>
                      </a:r>
                    </a:p>
                    <a:p>
                      <a:r>
                        <a:rPr lang="en-US" baseline="0" dirty="0" err="1" smtClean="0"/>
                        <a:t>Meven</a:t>
                      </a:r>
                      <a:r>
                        <a:rPr lang="en-US" baseline="0" dirty="0" smtClean="0"/>
                        <a:t> Moser</a:t>
                      </a:r>
                    </a:p>
                    <a:p>
                      <a:r>
                        <a:rPr lang="en-US" baseline="0" dirty="0" err="1" smtClean="0"/>
                        <a:t>Corentin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Chatellier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3883231" y="3645725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Practical study 06/01/2016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24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0713"/>
              </p:ext>
            </p:extLst>
          </p:nvPr>
        </p:nvGraphicFramePr>
        <p:xfrm>
          <a:off x="628648" y="1788160"/>
          <a:ext cx="7745732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433"/>
                <a:gridCol w="1936433"/>
                <a:gridCol w="1937386"/>
                <a:gridCol w="1935480"/>
              </a:tblGrid>
              <a:tr h="147320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Interface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Model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Kira</a:t>
                      </a:r>
                      <a:endParaRPr lang="fr-FR" sz="1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Fibaro</a:t>
                      </a:r>
                      <a:endParaRPr lang="fr-FR" sz="1800" dirty="0"/>
                    </a:p>
                  </a:txBody>
                  <a:tcPr marT="60960" marB="60960"/>
                </a:tc>
              </a:tr>
              <a:tr h="2336800">
                <a:tc>
                  <a:txBody>
                    <a:bodyPr/>
                    <a:lstStyle/>
                    <a:p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fr-FR" sz="2400" dirty="0"/>
                    </a:p>
                  </a:txBody>
                  <a:tcPr marT="60960" marB="60960"/>
                </a:tc>
                <a:tc gridSpan="2"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dirty="0" err="1" smtClean="0"/>
                        <a:t>HappyHttp</a:t>
                      </a:r>
                      <a:r>
                        <a:rPr lang="fr-FR" sz="2400" dirty="0" smtClean="0"/>
                        <a:t> : C++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library</a:t>
                      </a:r>
                      <a:endParaRPr lang="fr-FR" sz="2400" dirty="0" smtClean="0"/>
                    </a:p>
                  </a:txBody>
                  <a:tcPr marT="60960" marB="6096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67" y="3597515"/>
            <a:ext cx="1603375" cy="15345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64" y="3632173"/>
            <a:ext cx="1504795" cy="14652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6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Programming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Visual </a:t>
            </a:r>
            <a:r>
              <a:rPr lang="fr-FR" dirty="0"/>
              <a:t>Studio</a:t>
            </a:r>
          </a:p>
          <a:p>
            <a:endParaRPr lang="fr-FR" dirty="0" smtClean="0"/>
          </a:p>
          <a:p>
            <a:r>
              <a:rPr lang="fr-FR" dirty="0" err="1" smtClean="0"/>
              <a:t>Versioning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Git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III. Pre-study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03" y="150829"/>
            <a:ext cx="7876388" cy="1143000"/>
          </a:xfrm>
        </p:spPr>
        <p:txBody>
          <a:bodyPr lIns="68580" tIns="34290" rIns="68580" bIns="34290"/>
          <a:lstStyle/>
          <a:p>
            <a:r>
              <a:rPr lang="fr-FR" dirty="0"/>
              <a:t> </a:t>
            </a:r>
            <a:r>
              <a:rPr lang="fr-FR" dirty="0" err="1" smtClean="0"/>
              <a:t>Queries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Kira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39182">
            <a:off x="6429400" y="1575133"/>
            <a:ext cx="1207416" cy="145663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3659" y="1772856"/>
            <a:ext cx="1536361" cy="136681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7392" y="4072825"/>
            <a:ext cx="1891431" cy="197378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27312" y="1598610"/>
            <a:ext cx="1650037" cy="146004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302371" y="3183118"/>
            <a:ext cx="10310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err="1" smtClean="0"/>
              <a:t>Window</a:t>
            </a:r>
            <a:r>
              <a:rPr lang="fr-FR" sz="1500" dirty="0" smtClean="0"/>
              <a:t> 8</a:t>
            </a:r>
            <a:endParaRPr lang="fr-FR" sz="15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2684138" y="2212055"/>
            <a:ext cx="639053" cy="48207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6200000">
            <a:off x="6689815" y="3475837"/>
            <a:ext cx="778640" cy="58737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693393" y="286329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Kira</a:t>
            </a:r>
            <a:r>
              <a:rPr lang="fr-FR" dirty="0" smtClean="0"/>
              <a:t> 128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074624" y="3139670"/>
            <a:ext cx="7633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Router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800724" y="3072801"/>
            <a:ext cx="5052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Wifi</a:t>
            </a:r>
            <a:endParaRPr lang="fr-FR" sz="1500" dirty="0"/>
          </a:p>
        </p:txBody>
      </p:sp>
      <p:cxnSp>
        <p:nvCxnSpPr>
          <p:cNvPr id="24" name="Connecteur droit 23"/>
          <p:cNvCxnSpPr>
            <a:stCxn id="10" idx="3"/>
          </p:cNvCxnSpPr>
          <p:nvPr/>
        </p:nvCxnSpPr>
        <p:spPr>
          <a:xfrm>
            <a:off x="5177349" y="2328633"/>
            <a:ext cx="1211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5424456" y="2512317"/>
            <a:ext cx="506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rj45</a:t>
            </a:r>
            <a:endParaRPr lang="fr-FR" sz="15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526215" y="3503687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IR</a:t>
            </a:r>
            <a:endParaRPr lang="fr-FR" sz="1500" dirty="0"/>
          </a:p>
        </p:txBody>
      </p:sp>
      <p:sp>
        <p:nvSpPr>
          <p:cNvPr id="32" name="ZoneTexte 31"/>
          <p:cNvSpPr txBox="1"/>
          <p:nvPr/>
        </p:nvSpPr>
        <p:spPr>
          <a:xfrm>
            <a:off x="6901413" y="5994219"/>
            <a:ext cx="4299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TV</a:t>
            </a:r>
            <a:endParaRPr lang="fr-FR" sz="15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074623" y="1078386"/>
            <a:ext cx="506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192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8224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8453" y="384156"/>
            <a:ext cx="6567094" cy="844569"/>
          </a:xfrm>
        </p:spPr>
        <p:txBody>
          <a:bodyPr/>
          <a:lstStyle/>
          <a:p>
            <a:pPr algn="ctr"/>
            <a:r>
              <a:rPr lang="en-US" dirty="0" smtClean="0"/>
              <a:t>IV. What we have done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382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7068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V. </a:t>
            </a:r>
            <a:r>
              <a:rPr lang="en-US" dirty="0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Communication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wheelchair</a:t>
            </a:r>
            <a:endParaRPr lang="fr-FR" dirty="0" smtClean="0"/>
          </a:p>
          <a:p>
            <a:r>
              <a:rPr lang="fr-FR" dirty="0" smtClean="0"/>
              <a:t>Communication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Fibaro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444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C++</a:t>
            </a:r>
          </a:p>
          <a:p>
            <a:r>
              <a:rPr lang="fr-FR" dirty="0" smtClean="0"/>
              <a:t>C#</a:t>
            </a:r>
          </a:p>
          <a:p>
            <a:r>
              <a:rPr lang="fr-FR" dirty="0" smtClean="0"/>
              <a:t>master </a:t>
            </a:r>
            <a:r>
              <a:rPr lang="fr-FR" dirty="0" err="1" smtClean="0"/>
              <a:t>versioning</a:t>
            </a:r>
            <a:endParaRPr lang="fr-FR" dirty="0" smtClean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V. </a:t>
            </a:r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7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478763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Contents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529444" y="1632585"/>
            <a:ext cx="5719994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AutoNum type="romanUcPeriod"/>
            </a:pPr>
            <a:r>
              <a:rPr lang="fr-FR" sz="3000" dirty="0" err="1" smtClean="0"/>
              <a:t>Context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err="1" smtClean="0"/>
              <a:t>Specifications</a:t>
            </a:r>
            <a:endParaRPr lang="fr-FR" sz="3000" dirty="0" smtClean="0"/>
          </a:p>
          <a:p>
            <a:pPr marL="514350" indent="-514350">
              <a:buAutoNum type="romanUcPeriod"/>
            </a:pPr>
            <a:r>
              <a:rPr lang="fr-FR" sz="3000" dirty="0" err="1" smtClean="0"/>
              <a:t>Pre-study</a:t>
            </a:r>
            <a:endParaRPr lang="fr-FR" sz="3000" dirty="0" smtClean="0"/>
          </a:p>
          <a:p>
            <a:pPr marL="514350" indent="-514350">
              <a:buAutoNum type="romanUcPeriod"/>
            </a:pPr>
            <a:r>
              <a:rPr lang="en-US" sz="3000" dirty="0" smtClean="0"/>
              <a:t>What we have done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err="1" smtClean="0"/>
              <a:t>What’s</a:t>
            </a:r>
            <a:r>
              <a:rPr lang="fr-FR" sz="3000" dirty="0" smtClean="0"/>
              <a:t> </a:t>
            </a:r>
            <a:r>
              <a:rPr lang="fr-FR" sz="3000" dirty="0" err="1" smtClean="0"/>
              <a:t>next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smtClean="0"/>
              <a:t>Conclusion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82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304800"/>
            <a:ext cx="7876388" cy="946131"/>
          </a:xfrm>
        </p:spPr>
        <p:txBody>
          <a:bodyPr/>
          <a:lstStyle/>
          <a:p>
            <a:pPr algn="ctr"/>
            <a:r>
              <a:rPr lang="fr-FR" dirty="0" smtClean="0"/>
              <a:t>I. Context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7365768" cy="469536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z="2000" dirty="0" err="1" smtClean="0"/>
              <a:t>sells</a:t>
            </a:r>
            <a:r>
              <a:rPr lang="fr-FR" sz="2000" dirty="0" smtClean="0"/>
              <a:t> </a:t>
            </a:r>
            <a:r>
              <a:rPr lang="fr-FR" sz="2000" dirty="0"/>
              <a:t>and </a:t>
            </a:r>
            <a:r>
              <a:rPr lang="fr-FR" sz="2000" dirty="0" err="1"/>
              <a:t>repairs</a:t>
            </a:r>
            <a:r>
              <a:rPr lang="fr-FR" sz="2000" dirty="0"/>
              <a:t> </a:t>
            </a:r>
            <a:r>
              <a:rPr lang="fr-FR" sz="2000" dirty="0" err="1" smtClean="0"/>
              <a:t>wheelchairs</a:t>
            </a: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err="1" smtClean="0"/>
              <a:t>develop</a:t>
            </a:r>
            <a:r>
              <a:rPr lang="fr-FR" sz="2000" dirty="0" smtClean="0"/>
              <a:t> </a:t>
            </a:r>
            <a:r>
              <a:rPr lang="fr-FR" sz="2000" dirty="0" smtClean="0"/>
              <a:t>home automation </a:t>
            </a:r>
            <a:r>
              <a:rPr lang="fr-FR" sz="2000" dirty="0" smtClean="0"/>
              <a:t>solutions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9" y="1430798"/>
            <a:ext cx="2414649" cy="1780804"/>
          </a:xfrm>
          <a:prstGeom prst="rect">
            <a:avLst/>
          </a:prstGeom>
        </p:spPr>
      </p:pic>
      <p:pic>
        <p:nvPicPr>
          <p:cNvPr id="1026" name="Picture 2" descr="Z:\home\maki\Desktop\5c6e7e9a-24bf-4b1e-9e34-0cd8061ae5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80" y="2083941"/>
            <a:ext cx="2926341" cy="32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3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633806" y="1430798"/>
            <a:ext cx="7694854" cy="4695367"/>
          </a:xfrm>
        </p:spPr>
        <p:txBody>
          <a:bodyPr/>
          <a:lstStyle/>
          <a:p>
            <a:r>
              <a:rPr lang="en-US" dirty="0" smtClean="0"/>
              <a:t>WHY did we choose this subject ?</a:t>
            </a:r>
            <a:endParaRPr lang="fr-FR" dirty="0" smtClean="0"/>
          </a:p>
          <a:p>
            <a:pPr marL="0" indent="0">
              <a:buNone/>
            </a:pPr>
            <a:r>
              <a:rPr lang="en-US" dirty="0" smtClean="0"/>
              <a:t>	Technical challenge</a:t>
            </a:r>
          </a:p>
          <a:p>
            <a:pPr marL="0" indent="0">
              <a:buNone/>
            </a:pPr>
            <a:r>
              <a:rPr lang="en-US" dirty="0" smtClean="0"/>
              <a:t>	Human values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IS THE AIM?</a:t>
            </a:r>
            <a:endParaRPr lang="fr-FR" dirty="0"/>
          </a:p>
          <a:p>
            <a:r>
              <a:rPr lang="fr-FR" dirty="0" err="1" smtClean="0"/>
              <a:t>Need</a:t>
            </a:r>
            <a:r>
              <a:rPr lang="fr-FR" dirty="0" smtClean="0"/>
              <a:t> </a:t>
            </a:r>
            <a:r>
              <a:rPr lang="fr-FR" dirty="0"/>
              <a:t>of a simple interface for </a:t>
            </a:r>
            <a:r>
              <a:rPr lang="fr-FR" dirty="0" err="1"/>
              <a:t>disabled</a:t>
            </a:r>
            <a:r>
              <a:rPr lang="fr-FR" dirty="0"/>
              <a:t> people</a:t>
            </a:r>
          </a:p>
          <a:p>
            <a:r>
              <a:rPr lang="fr-FR" dirty="0" err="1"/>
              <a:t>Existing</a:t>
            </a:r>
            <a:r>
              <a:rPr lang="fr-FR" dirty="0"/>
              <a:t> solutions but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and </a:t>
            </a:r>
            <a:r>
              <a:rPr lang="fr-FR" dirty="0" err="1"/>
              <a:t>inadapted</a:t>
            </a:r>
            <a:endParaRPr lang="fr-FR" dirty="0"/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I. Context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5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has been </a:t>
            </a:r>
            <a:r>
              <a:rPr lang="fr-FR" dirty="0" err="1" smtClean="0"/>
              <a:t>done</a:t>
            </a:r>
            <a:r>
              <a:rPr lang="fr-FR" dirty="0" smtClean="0"/>
              <a:t> by the </a:t>
            </a:r>
            <a:r>
              <a:rPr lang="fr-FR" dirty="0" err="1" smtClean="0"/>
              <a:t>previous</a:t>
            </a:r>
            <a:r>
              <a:rPr lang="fr-FR" dirty="0" smtClean="0"/>
              <a:t> </a:t>
            </a:r>
            <a:r>
              <a:rPr lang="fr-FR" dirty="0" smtClean="0"/>
              <a:t>team ?</a:t>
            </a:r>
          </a:p>
          <a:p>
            <a:endParaRPr lang="en-US" dirty="0"/>
          </a:p>
          <a:p>
            <a:pPr marL="0" indent="0">
              <a:buNone/>
            </a:pPr>
            <a:endParaRPr lang="fr-FR" dirty="0" smtClean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I. Context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01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33806" y="203200"/>
            <a:ext cx="7876388" cy="1047731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Specifications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72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 rot="18758071">
            <a:off x="1548130" y="2283053"/>
            <a:ext cx="614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BLOCS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753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Language </a:t>
            </a:r>
            <a:r>
              <a:rPr lang="fr-FR" dirty="0" err="1" smtClean="0"/>
              <a:t>choices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835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7753" y="201105"/>
            <a:ext cx="7886700" cy="1325563"/>
          </a:xfrm>
        </p:spPr>
        <p:txBody>
          <a:bodyPr lIns="68580" tIns="34290" rIns="68580" bIns="34290"/>
          <a:lstStyle/>
          <a:p>
            <a:r>
              <a:rPr lang="fr-FR" dirty="0" smtClean="0"/>
              <a:t>HTTP </a:t>
            </a:r>
            <a:r>
              <a:rPr lang="fr-FR" dirty="0" err="1" smtClean="0"/>
              <a:t>requests</a:t>
            </a:r>
            <a:r>
              <a:rPr lang="fr-FR" dirty="0" smtClean="0"/>
              <a:t>, </a:t>
            </a:r>
            <a:r>
              <a:rPr lang="fr-FR" dirty="0" err="1" smtClean="0"/>
              <a:t>library</a:t>
            </a:r>
            <a:r>
              <a:rPr lang="fr-FR" dirty="0" smtClean="0"/>
              <a:t> </a:t>
            </a:r>
            <a:r>
              <a:rPr lang="fr-FR" dirty="0" err="1" smtClean="0"/>
              <a:t>choice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681093"/>
              </p:ext>
            </p:extLst>
          </p:nvPr>
        </p:nvGraphicFramePr>
        <p:xfrm>
          <a:off x="358239" y="1140028"/>
          <a:ext cx="8585860" cy="4928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19"/>
                <a:gridCol w="1714555"/>
                <a:gridCol w="1806171"/>
                <a:gridCol w="1766908"/>
                <a:gridCol w="1772907"/>
              </a:tblGrid>
              <a:tr h="11850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libcurl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http-tiny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Winhttp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HappyHttp</a:t>
                      </a:r>
                      <a:endParaRPr lang="fr-FR" dirty="0"/>
                    </a:p>
                  </a:txBody>
                  <a:tcPr/>
                </a:tc>
              </a:tr>
              <a:tr h="686571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fr-FR" dirty="0"/>
                    </a:p>
                  </a:txBody>
                  <a:tcPr/>
                </a:tc>
              </a:tr>
              <a:tr h="686571">
                <a:tc>
                  <a:txBody>
                    <a:bodyPr/>
                    <a:lstStyle/>
                    <a:p>
                      <a:r>
                        <a:rPr lang="en-US" dirty="0" smtClean="0"/>
                        <a:t>Multi-OS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fr-FR" dirty="0"/>
                    </a:p>
                  </a:txBody>
                  <a:tcPr/>
                </a:tc>
              </a:tr>
              <a:tr h="1185040">
                <a:tc>
                  <a:txBody>
                    <a:bodyPr/>
                    <a:lstStyle/>
                    <a:p>
                      <a:r>
                        <a:rPr lang="en-US" dirty="0" smtClean="0"/>
                        <a:t>Easy-to-use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fr-FR" dirty="0"/>
                    </a:p>
                  </a:txBody>
                  <a:tcPr/>
                </a:tc>
              </a:tr>
              <a:tr h="11850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6688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5155</TotalTime>
  <Words>188</Words>
  <Application>Microsoft Office PowerPoint</Application>
  <PresentationFormat>Affichage à l'écran (4:3)</PresentationFormat>
  <Paragraphs>122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Présentation PowerPoint</vt:lpstr>
      <vt:lpstr>Contents</vt:lpstr>
      <vt:lpstr>I. Context</vt:lpstr>
      <vt:lpstr>Présentation PowerPoint</vt:lpstr>
      <vt:lpstr>Présentation PowerPoint</vt:lpstr>
      <vt:lpstr>II. Specifications</vt:lpstr>
      <vt:lpstr>Présentation PowerPoint</vt:lpstr>
      <vt:lpstr>Présentation PowerPoint</vt:lpstr>
      <vt:lpstr>HTTP requests, library choice</vt:lpstr>
      <vt:lpstr>III. Pre-study</vt:lpstr>
      <vt:lpstr>Présentation PowerPoint</vt:lpstr>
      <vt:lpstr> Queries with Kira</vt:lpstr>
      <vt:lpstr>IV. What we have done</vt:lpstr>
      <vt:lpstr>V. What’s next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maki</cp:lastModifiedBy>
  <cp:revision>349</cp:revision>
  <cp:lastPrinted>2015-01-29T08:15:39Z</cp:lastPrinted>
  <dcterms:created xsi:type="dcterms:W3CDTF">2014-12-17T11:59:53Z</dcterms:created>
  <dcterms:modified xsi:type="dcterms:W3CDTF">2015-12-10T11:32:14Z</dcterms:modified>
</cp:coreProperties>
</file>