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57" r:id="rId6"/>
    <p:sldId id="258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67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8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5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0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5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1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6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9AFC-EE31-4165-8F20-7F1E2683D74A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13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Domotic</a:t>
            </a:r>
            <a:r>
              <a:rPr lang="fr-FR" dirty="0"/>
              <a:t> control interface on  </a:t>
            </a:r>
            <a:r>
              <a:rPr lang="fr-FR" dirty="0" err="1"/>
              <a:t>tablet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9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Context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Pre-study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Specifications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43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Need</a:t>
            </a:r>
            <a:r>
              <a:rPr lang="fr-FR" dirty="0" smtClean="0"/>
              <a:t> of a simple interface for </a:t>
            </a:r>
            <a:r>
              <a:rPr lang="fr-FR" dirty="0" err="1" smtClean="0"/>
              <a:t>disabled</a:t>
            </a:r>
            <a:r>
              <a:rPr lang="fr-FR" dirty="0" smtClean="0"/>
              <a:t> people</a:t>
            </a:r>
          </a:p>
          <a:p>
            <a:r>
              <a:rPr lang="fr-FR" dirty="0" err="1" smtClean="0"/>
              <a:t>Existing</a:t>
            </a:r>
            <a:r>
              <a:rPr lang="fr-FR" dirty="0" smtClean="0"/>
              <a:t> solutions but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and </a:t>
            </a:r>
            <a:r>
              <a:rPr lang="fr-FR" dirty="0" err="1" smtClean="0"/>
              <a:t>inadapted</a:t>
            </a:r>
            <a:endParaRPr lang="fr-FR" dirty="0" smtClean="0"/>
          </a:p>
          <a:p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dirty="0" err="1" smtClean="0"/>
              <a:t>transfer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Insa</a:t>
            </a:r>
            <a:r>
              <a:rPr lang="fr-FR" dirty="0" smtClean="0"/>
              <a:t> to </a:t>
            </a:r>
            <a:r>
              <a:rPr lang="fr-FR" dirty="0" err="1" smtClean="0"/>
              <a:t>Ergovie</a:t>
            </a:r>
            <a:endParaRPr lang="fr-FR" dirty="0" smtClean="0"/>
          </a:p>
          <a:p>
            <a:r>
              <a:rPr lang="fr-FR" dirty="0" err="1" smtClean="0"/>
              <a:t>Ergovie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Breton society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sells</a:t>
            </a:r>
            <a:r>
              <a:rPr lang="fr-FR" dirty="0" smtClean="0"/>
              <a:t> and </a:t>
            </a:r>
            <a:r>
              <a:rPr lang="fr-FR" dirty="0" err="1" smtClean="0"/>
              <a:t>repairs</a:t>
            </a:r>
            <a:r>
              <a:rPr lang="fr-FR" dirty="0" smtClean="0"/>
              <a:t> </a:t>
            </a:r>
            <a:r>
              <a:rPr lang="fr-FR" dirty="0" err="1" smtClean="0"/>
              <a:t>wheelchairs</a:t>
            </a:r>
            <a:r>
              <a:rPr lang="fr-FR" dirty="0" smtClean="0"/>
              <a:t>.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recently</a:t>
            </a:r>
            <a:r>
              <a:rPr lang="fr-FR" dirty="0" smtClean="0"/>
              <a:t> </a:t>
            </a:r>
            <a:r>
              <a:rPr lang="fr-FR" dirty="0" err="1" smtClean="0"/>
              <a:t>begin</a:t>
            </a:r>
            <a:r>
              <a:rPr lang="fr-FR" dirty="0" smtClean="0"/>
              <a:t> to </a:t>
            </a:r>
            <a:r>
              <a:rPr lang="fr-FR" dirty="0" err="1" smtClean="0"/>
              <a:t>develop</a:t>
            </a:r>
            <a:r>
              <a:rPr lang="fr-FR" dirty="0" smtClean="0"/>
              <a:t> </a:t>
            </a:r>
            <a:r>
              <a:rPr lang="fr-FR" dirty="0" err="1" smtClean="0"/>
              <a:t>domotic</a:t>
            </a:r>
            <a:r>
              <a:rPr lang="fr-FR" dirty="0" smtClean="0"/>
              <a:t> solutions.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93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 in </a:t>
            </a:r>
            <a:r>
              <a:rPr lang="fr-FR" dirty="0" err="1" smtClean="0"/>
              <a:t>XaML</a:t>
            </a:r>
            <a:r>
              <a:rPr lang="fr-FR" dirty="0" smtClean="0"/>
              <a:t>, C#</a:t>
            </a:r>
          </a:p>
          <a:p>
            <a:r>
              <a:rPr lang="fr-FR" dirty="0" err="1" smtClean="0"/>
              <a:t>Algorithm</a:t>
            </a:r>
            <a:r>
              <a:rPr lang="fr-FR" dirty="0" smtClean="0"/>
              <a:t> in C++</a:t>
            </a:r>
          </a:p>
          <a:p>
            <a:r>
              <a:rPr lang="fr-FR" dirty="0" smtClean="0"/>
              <a:t>API to control </a:t>
            </a:r>
            <a:r>
              <a:rPr lang="fr-FR" dirty="0" err="1" smtClean="0"/>
              <a:t>Kira</a:t>
            </a:r>
            <a:r>
              <a:rPr lang="fr-FR" dirty="0" smtClean="0"/>
              <a:t> : (</a:t>
            </a:r>
            <a:r>
              <a:rPr lang="fr-FR" dirty="0" err="1" smtClean="0"/>
              <a:t>protocol</a:t>
            </a:r>
            <a:r>
              <a:rPr lang="fr-FR" dirty="0" smtClean="0"/>
              <a:t> HTTP)</a:t>
            </a:r>
          </a:p>
          <a:p>
            <a:r>
              <a:rPr lang="fr-FR" dirty="0" smtClean="0"/>
              <a:t>API to control </a:t>
            </a:r>
            <a:r>
              <a:rPr lang="fr-FR" dirty="0" err="1" smtClean="0"/>
              <a:t>Fibaro</a:t>
            </a:r>
            <a:r>
              <a:rPr lang="fr-FR" dirty="0" smtClean="0"/>
              <a:t> : (</a:t>
            </a:r>
            <a:r>
              <a:rPr lang="fr-FR" dirty="0" err="1" smtClean="0"/>
              <a:t>protocol</a:t>
            </a:r>
            <a:r>
              <a:rPr lang="fr-FR" dirty="0" smtClean="0"/>
              <a:t> HTTP)</a:t>
            </a:r>
          </a:p>
          <a:p>
            <a:r>
              <a:rPr lang="fr-FR" smtClean="0"/>
              <a:t>API Bluetooth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28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46036"/>
            <a:ext cx="10515600" cy="1325563"/>
          </a:xfrm>
        </p:spPr>
        <p:txBody>
          <a:bodyPr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69368"/>
              </p:ext>
            </p:extLst>
          </p:nvPr>
        </p:nvGraphicFramePr>
        <p:xfrm>
          <a:off x="365759" y="1143002"/>
          <a:ext cx="11316726" cy="5053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842"/>
                <a:gridCol w="1568521"/>
                <a:gridCol w="5130498"/>
                <a:gridCol w="3030865"/>
              </a:tblGrid>
              <a:tr h="1288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Name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Language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pros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cons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44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effectLst/>
                        </a:rPr>
                        <a:t>libcurl</a:t>
                      </a:r>
                      <a:endParaRPr lang="fr-FR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complete</a:t>
                      </a:r>
                      <a:r>
                        <a:rPr lang="fr-FR" sz="2400" smtClean="0">
                          <a:effectLst/>
                        </a:rPr>
                        <a:t> and portable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fr-FR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everything</a:t>
                      </a:r>
                      <a:r>
                        <a:rPr lang="fr-FR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needed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>
                          <a:effectLst/>
                        </a:rPr>
                        <a:t>http-</a:t>
                      </a:r>
                      <a:r>
                        <a:rPr lang="fr-FR" sz="2400" b="0" dirty="0" err="1">
                          <a:effectLst/>
                        </a:rPr>
                        <a:t>tiny</a:t>
                      </a:r>
                      <a:endParaRPr lang="fr-FR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Concise </a:t>
                      </a:r>
                      <a:r>
                        <a:rPr lang="fr-FR" sz="2400" dirty="0" smtClean="0">
                          <a:effectLst/>
                        </a:rPr>
                        <a:t>and portable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Only</a:t>
                      </a:r>
                      <a:r>
                        <a:rPr lang="fr-FR" sz="2400" dirty="0" smtClean="0">
                          <a:effectLst/>
                        </a:rPr>
                        <a:t> </a:t>
                      </a:r>
                      <a:r>
                        <a:rPr lang="fr-FR" sz="2400" dirty="0" err="1" smtClean="0">
                          <a:effectLst/>
                        </a:rPr>
                        <a:t>queries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>
                          <a:effectLst/>
                        </a:rPr>
                        <a:t>Winhttp</a:t>
                      </a:r>
                      <a:endParaRPr lang="fr-FR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C/C++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Made for Windows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Not portable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>
                          <a:effectLst/>
                        </a:rPr>
                        <a:t>qDecoder</a:t>
                      </a:r>
                      <a:endParaRPr lang="fr-FR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C/C++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 </a:t>
                      </a:r>
                      <a:r>
                        <a:rPr lang="fr-FR" sz="2400" dirty="0" smtClean="0">
                          <a:effectLst/>
                        </a:rPr>
                        <a:t>or C</a:t>
                      </a:r>
                      <a:r>
                        <a:rPr lang="fr-FR" sz="2400" dirty="0">
                          <a:effectLst/>
                        </a:rPr>
                        <a:t>++ </a:t>
                      </a:r>
                      <a:r>
                        <a:rPr lang="fr-FR" sz="2400" dirty="0" smtClean="0">
                          <a:effectLst/>
                        </a:rPr>
                        <a:t>(</a:t>
                      </a:r>
                      <a:r>
                        <a:rPr lang="fr-FR" sz="2400" dirty="0" err="1" smtClean="0">
                          <a:effectLst/>
                        </a:rPr>
                        <a:t>choice</a:t>
                      </a:r>
                      <a:r>
                        <a:rPr lang="fr-FR" sz="2400" dirty="0" smtClean="0">
                          <a:effectLst/>
                        </a:rPr>
                        <a:t>)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Unix-</a:t>
                      </a:r>
                      <a:r>
                        <a:rPr lang="fr-FR" sz="2400" dirty="0" err="1">
                          <a:effectLst/>
                        </a:rPr>
                        <a:t>like</a:t>
                      </a:r>
                      <a:r>
                        <a:rPr lang="fr-FR" sz="2400" dirty="0">
                          <a:effectLst/>
                        </a:rPr>
                        <a:t> OS </a:t>
                      </a:r>
                      <a:r>
                        <a:rPr lang="fr-FR" sz="2400" dirty="0" err="1" smtClean="0">
                          <a:effectLst/>
                        </a:rPr>
                        <a:t>only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04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u="none" dirty="0" err="1">
                          <a:solidFill>
                            <a:srgbClr val="002060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HappyHttp</a:t>
                      </a:r>
                      <a:endParaRPr lang="fr-FR" sz="2400" b="0" u="none" dirty="0">
                        <a:solidFill>
                          <a:srgbClr val="002060"/>
                        </a:solidFill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none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C++</a:t>
                      </a:r>
                      <a:endParaRPr lang="fr-FR" sz="2400" u="none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none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Portable 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and </a:t>
                      </a:r>
                      <a:r>
                        <a:rPr lang="fr-FR" sz="2400" u="none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simple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No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need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to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wait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between</a:t>
                      </a:r>
                      <a:r>
                        <a:rPr lang="fr-FR" sz="2400" u="none" baseline="0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2400" u="none" baseline="0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queries</a:t>
                      </a:r>
                      <a:endParaRPr lang="fr-FR" sz="2400" u="none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none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Documentation 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not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very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complete</a:t>
                      </a:r>
                      <a:endParaRPr lang="fr-FR" sz="2400" u="none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258210" y="1575133"/>
            <a:ext cx="9380219" cy="4799316"/>
            <a:chOff x="838200" y="1782665"/>
            <a:chExt cx="9813605" cy="50502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39182">
              <a:off x="8490460" y="1782665"/>
              <a:ext cx="1684268" cy="153279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990725"/>
              <a:ext cx="2143125" cy="143827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3380" y="4295964"/>
              <a:ext cx="2638425" cy="2076975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2231" y="1807368"/>
              <a:ext cx="2301697" cy="1536383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1338580" y="3474720"/>
              <a:ext cx="1244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/>
                <a:t>Window</a:t>
              </a:r>
              <a:r>
                <a:rPr lang="fr-FR" sz="2000" dirty="0" smtClean="0"/>
                <a:t> 8</a:t>
              </a:r>
              <a:endParaRPr lang="fr-FR" sz="200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3375545" y="2370295"/>
              <a:ext cx="672465" cy="672465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8922919" y="3529044"/>
              <a:ext cx="819349" cy="819349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8858713" y="3138178"/>
              <a:ext cx="1032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/>
                <a:t>Kira</a:t>
              </a:r>
              <a:r>
                <a:rPr lang="fr-FR" sz="2000" dirty="0" smtClean="0"/>
                <a:t> 128</a:t>
              </a:r>
              <a:endParaRPr lang="fr-FR" sz="20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205697" y="3429000"/>
              <a:ext cx="841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router</a:t>
              </a:r>
              <a:endParaRPr lang="fr-FR" sz="2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428687" y="3358634"/>
              <a:ext cx="609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Wifi</a:t>
              </a:r>
              <a:endParaRPr lang="fr-FR" sz="2000" dirty="0"/>
            </a:p>
          </p:txBody>
        </p:sp>
        <p:cxnSp>
          <p:nvCxnSpPr>
            <p:cNvPr id="24" name="Connecteur droit 23"/>
            <p:cNvCxnSpPr>
              <a:stCxn id="10" idx="3"/>
            </p:cNvCxnSpPr>
            <p:nvPr/>
          </p:nvCxnSpPr>
          <p:spPr>
            <a:xfrm flipV="1">
              <a:off x="6743928" y="2549061"/>
              <a:ext cx="1690301" cy="264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7088627" y="2768846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rj45</a:t>
              </a:r>
              <a:endParaRPr lang="fr-FR" sz="20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9806473" y="3682111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IR</a:t>
              </a:r>
              <a:endParaRPr lang="fr-FR" sz="20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48888" y="643279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TV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Enabling</a:t>
            </a:r>
            <a:r>
              <a:rPr lang="fr-FR" dirty="0" smtClean="0"/>
              <a:t> people to switch on/off machines</a:t>
            </a:r>
          </a:p>
          <a:p>
            <a:r>
              <a:rPr lang="fr-FR" dirty="0" err="1" smtClean="0"/>
              <a:t>Adapted</a:t>
            </a:r>
            <a:r>
              <a:rPr lang="fr-FR" dirty="0" smtClean="0"/>
              <a:t> to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smtClean="0"/>
              <a:t>A « scrolling » mode (traduction à revoir)</a:t>
            </a:r>
          </a:p>
          <a:p>
            <a:r>
              <a:rPr lang="fr-FR" dirty="0" smtClean="0"/>
              <a:t>Configuration </a:t>
            </a:r>
            <a:r>
              <a:rPr lang="fr-FR" dirty="0" err="1" smtClean="0"/>
              <a:t>available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for </a:t>
            </a:r>
            <a:r>
              <a:rPr lang="fr-FR" dirty="0" err="1" smtClean="0"/>
              <a:t>technician</a:t>
            </a:r>
            <a:endParaRPr lang="fr-FR" dirty="0" smtClean="0"/>
          </a:p>
          <a:p>
            <a:r>
              <a:rPr lang="fr-FR" dirty="0" smtClean="0"/>
              <a:t>Feedback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247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172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Domotic control interface on  tablet</vt:lpstr>
      <vt:lpstr>Contents</vt:lpstr>
      <vt:lpstr>Context</vt:lpstr>
      <vt:lpstr>Pre-study</vt:lpstr>
      <vt:lpstr>HTTP requests, library choice</vt:lpstr>
      <vt:lpstr> Queries with Kira</vt:lpstr>
      <vt:lpstr>Specifications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Diane Dewez</cp:lastModifiedBy>
  <cp:revision>9</cp:revision>
  <dcterms:created xsi:type="dcterms:W3CDTF">2015-11-28T16:11:46Z</dcterms:created>
  <dcterms:modified xsi:type="dcterms:W3CDTF">2015-12-05T14:04:44Z</dcterms:modified>
</cp:coreProperties>
</file>