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lfaSlabOne-regular.fntdata"/><Relationship Id="rId14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040ea79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040ea79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ddc3c2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ddc3c2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040ea79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040ea79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040ea79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040ea79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40ea79d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40ea79d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44450" y="445025"/>
            <a:ext cx="808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44450" y="445025"/>
            <a:ext cx="808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744450" y="445025"/>
            <a:ext cx="808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 amt="35000"/>
          </a:blip>
          <a:stretch>
            <a:fillRect/>
          </a:stretch>
        </p:blipFill>
        <p:spPr>
          <a:xfrm>
            <a:off x="99250" y="99225"/>
            <a:ext cx="1085150" cy="8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744450" y="445025"/>
            <a:ext cx="808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2">
            <a:alphaModFix amt="26000"/>
          </a:blip>
          <a:stretch>
            <a:fillRect/>
          </a:stretch>
        </p:blipFill>
        <p:spPr>
          <a:xfrm>
            <a:off x="152400" y="4233825"/>
            <a:ext cx="7012398" cy="7567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de.sololearn.com/cP3X4d7hZnRR/#p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ccla@doane.edu" TargetMode="External"/><Relationship Id="rId4" Type="http://schemas.openxmlformats.org/officeDocument/2006/relationships/hyperlink" Target="https://www.doane.edu/ccla" TargetMode="External"/><Relationship Id="rId5" Type="http://schemas.openxmlformats.org/officeDocument/2006/relationships/hyperlink" Target="https://www.doane.edu/ccl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Center for Computing in the Liberal Arts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Communications</a:t>
            </a:r>
            <a:r>
              <a:rPr lang="en"/>
              <a:t> Room 188D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124750" y="171475"/>
            <a:ext cx="28338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02/05/2020</a:t>
            </a:r>
            <a:endParaRPr sz="3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744450" y="445025"/>
            <a:ext cx="808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do?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Provide a learning environment for computer programming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Available to all students, faculty and staff, regardless of current knowledge of computer programming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Help people learn how best to use computer resources to accomplish goals</a:t>
            </a:r>
            <a:endParaRPr sz="2400"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744450" y="445025"/>
            <a:ext cx="808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I learn computer programming?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Many jobs are moving to require some sort of computer programming skills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It’s a lot easier to learn this now then have to learn it on the job later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Programming also provides an opportunity to learn how to problem solve</a:t>
            </a:r>
            <a:endParaRPr sz="2400"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744450" y="445025"/>
            <a:ext cx="808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help with?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Any project you wish to do can be aided by computers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Example: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https://code.sololearn.com/cP3X4d7hZnRR/#py</a:t>
            </a:r>
            <a:r>
              <a:rPr lang="en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are also available to help with PowerPoint, Excel, and their Google and open-source counterparts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Anything you think you can do using computers, you can do it!</a:t>
            </a:r>
            <a:endParaRPr sz="2400"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744450" y="445025"/>
            <a:ext cx="808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Onyx, Doane’s Supercomputer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Doane has a Supercomputer!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Supercomputers can handle big problems fast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Supercomputers can be used for things that require a lot of information to be processed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Come in and talk to us to learn more about Onyx, and learn how to use it</a:t>
            </a:r>
            <a:endParaRPr sz="2400"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744450" y="445025"/>
            <a:ext cx="808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Email us at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ccla@doane.edu</a:t>
            </a:r>
            <a:r>
              <a:rPr lang="en" sz="2400"/>
              <a:t> or come visit us in Communications 188D from 9am to 5pm.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We are always happy to help you figure out anything with computer programming, and will be able to help you get started from whatever level you feel you are at.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You can also visit our website at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https://www.doane.edu/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ccla</a:t>
            </a:r>
            <a:r>
              <a:rPr lang="en" sz="2400"/>
              <a:t> </a:t>
            </a:r>
            <a:endParaRPr sz="2400"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