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</p:sldIdLst>
  <p:sldSz cy="5143500" cx="9144000"/>
  <p:notesSz cx="6858000" cy="9144000"/>
  <p:embeddedFontLst>
    <p:embeddedFont>
      <p:font typeface="Proxima Nova"/>
      <p:regular r:id="rId8"/>
      <p:bold r:id="rId9"/>
      <p:italic r:id="rId10"/>
      <p:boldItalic r:id="rId11"/>
    </p:embeddedFont>
    <p:embeddedFont>
      <p:font typeface="Alfa Slab One"/>
      <p:regular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boldItalic.fntdata"/><Relationship Id="rId10" Type="http://schemas.openxmlformats.org/officeDocument/2006/relationships/font" Target="fonts/ProximaNova-italic.fntdata"/><Relationship Id="rId12" Type="http://schemas.openxmlformats.org/officeDocument/2006/relationships/font" Target="fonts/AlfaSlabOne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ProximaNova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font" Target="fonts/ProximaNov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651a4d56e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651a4d56e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Google Shape;57;p14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59" name="Google Shape;59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/>
          <p:nvPr>
            <p:ph type="title"/>
          </p:nvPr>
        </p:nvSpPr>
        <p:spPr>
          <a:xfrm>
            <a:off x="744450" y="445025"/>
            <a:ext cx="8088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744450" y="445025"/>
            <a:ext cx="8088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1" name="Google Shape;71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2" name="Google Shape;7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/>
          <p:nvPr>
            <p:ph type="title"/>
          </p:nvPr>
        </p:nvSpPr>
        <p:spPr>
          <a:xfrm>
            <a:off x="744450" y="445025"/>
            <a:ext cx="8088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8" name="Google Shape;78;p19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2" name="Google Shape;8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5" name="Google Shape;85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6" name="Google Shape;86;p21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87" name="Google Shape;87;p21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8" name="Google Shape;88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Google Shape;8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2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92" name="Google Shape;9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5" name="Google Shape;95;p23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6" name="Google Shape;9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image" Target="../media/image3.png"/><Relationship Id="rId2" Type="http://schemas.openxmlformats.org/officeDocument/2006/relationships/image" Target="../media/image6.jpg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>
          <a:blip r:embed="rId1">
            <a:alphaModFix amt="35000"/>
          </a:blip>
          <a:stretch>
            <a:fillRect/>
          </a:stretch>
        </p:blipFill>
        <p:spPr>
          <a:xfrm>
            <a:off x="99250" y="99225"/>
            <a:ext cx="1085150" cy="87985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3"/>
          <p:cNvSpPr txBox="1"/>
          <p:nvPr>
            <p:ph type="title"/>
          </p:nvPr>
        </p:nvSpPr>
        <p:spPr>
          <a:xfrm>
            <a:off x="744450" y="445025"/>
            <a:ext cx="8088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2">
            <a:alphaModFix amt="26000"/>
          </a:blip>
          <a:stretch>
            <a:fillRect/>
          </a:stretch>
        </p:blipFill>
        <p:spPr>
          <a:xfrm>
            <a:off x="152400" y="4233825"/>
            <a:ext cx="7012398" cy="75672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ccla@doane.edu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4.png"/><Relationship Id="rId7" Type="http://schemas.openxmlformats.org/officeDocument/2006/relationships/hyperlink" Target="http://www.doane.edu/ccla" TargetMode="External"/><Relationship Id="rId8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5"/>
          <p:cNvSpPr txBox="1"/>
          <p:nvPr>
            <p:ph type="title"/>
          </p:nvPr>
        </p:nvSpPr>
        <p:spPr>
          <a:xfrm>
            <a:off x="744450" y="445025"/>
            <a:ext cx="8088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Doane CCLA-</a:t>
            </a:r>
            <a:r>
              <a:rPr lang="en">
                <a:solidFill>
                  <a:srgbClr val="FF9900"/>
                </a:solidFill>
              </a:rPr>
              <a:t>We teach computers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04" name="Google Shape;104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5" name="Google Shape;105;p25"/>
          <p:cNvSpPr txBox="1"/>
          <p:nvPr/>
        </p:nvSpPr>
        <p:spPr>
          <a:xfrm>
            <a:off x="139475" y="1884900"/>
            <a:ext cx="2007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ccla@doane.edu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06" name="Google Shape;10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4450" y="1255200"/>
            <a:ext cx="797942" cy="49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62824" y="1155650"/>
            <a:ext cx="659100" cy="659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5"/>
          <p:cNvSpPr txBox="1"/>
          <p:nvPr/>
        </p:nvSpPr>
        <p:spPr>
          <a:xfrm>
            <a:off x="2488425" y="1933638"/>
            <a:ext cx="2007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d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ccla.slack.com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09" name="Google Shape;109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42350" y="1143475"/>
            <a:ext cx="659100" cy="659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5"/>
          <p:cNvSpPr txBox="1"/>
          <p:nvPr/>
        </p:nvSpPr>
        <p:spPr>
          <a:xfrm>
            <a:off x="4837375" y="1884888"/>
            <a:ext cx="2313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7"/>
              </a:rPr>
              <a:t>www.doane.edu/ccla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1" name="Google Shape;111;p25"/>
          <p:cNvSpPr txBox="1"/>
          <p:nvPr/>
        </p:nvSpPr>
        <p:spPr>
          <a:xfrm>
            <a:off x="594900" y="2515975"/>
            <a:ext cx="1651500" cy="12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What can we help with?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2" name="Google Shape;112;p25"/>
          <p:cNvSpPr txBox="1"/>
          <p:nvPr/>
        </p:nvSpPr>
        <p:spPr>
          <a:xfrm>
            <a:off x="3992000" y="3363425"/>
            <a:ext cx="1532100" cy="7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Programing at any experience level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3" name="Google Shape;113;p25"/>
          <p:cNvSpPr txBox="1"/>
          <p:nvPr/>
        </p:nvSpPr>
        <p:spPr>
          <a:xfrm>
            <a:off x="2488425" y="2571750"/>
            <a:ext cx="1606800" cy="7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Common Desktop Programs such as Microsoft Office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4" name="Google Shape;114;p25"/>
          <p:cNvSpPr txBox="1"/>
          <p:nvPr/>
        </p:nvSpPr>
        <p:spPr>
          <a:xfrm>
            <a:off x="5664050" y="2740525"/>
            <a:ext cx="1421700" cy="7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Open source software alternatives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5" name="Google Shape;115;p25"/>
          <p:cNvSpPr txBox="1"/>
          <p:nvPr/>
        </p:nvSpPr>
        <p:spPr>
          <a:xfrm>
            <a:off x="7225700" y="3363425"/>
            <a:ext cx="1606800" cy="9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Creative software such as Photoshop and 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Premiere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16" name="Google Shape;116;p2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939738" y="1095350"/>
            <a:ext cx="478864" cy="659101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5"/>
          <p:cNvSpPr txBox="1"/>
          <p:nvPr/>
        </p:nvSpPr>
        <p:spPr>
          <a:xfrm>
            <a:off x="7468325" y="1744350"/>
            <a:ext cx="1421700" cy="12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Satellite Desk in the Learning Commons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