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effaa7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effaa7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e4e08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e4e08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4e4e083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4e4e083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e4e083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e4e083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e4e083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e4e083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4e4e083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4e4e083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e4e083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e4e083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e4e083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e4e083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e4e083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e4e08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ololearn.com" TargetMode="External"/><Relationship Id="rId4" Type="http://schemas.openxmlformats.org/officeDocument/2006/relationships/hyperlink" Target="https://open.kattis.com/" TargetMode="External"/><Relationship Id="rId5" Type="http://schemas.openxmlformats.org/officeDocument/2006/relationships/hyperlink" Target="https://repl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CCLA Peer Consultant (PC) Training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the Summer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the Summer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threads</a:t>
            </a:r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Learning a variety of computing tools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Practice teaching in a variety of scenarios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Developing documentation / promotional materials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the Summer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Peer Consultant training / expectations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Computing tools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Spreadsheets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Programming in Python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Databases w/ 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Statistics w/ 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Introductory Machine Learning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Going faster - how to improve program execution speed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tools / student choice (?)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on daily "stand-up"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trainee reports on progress / lessons learned from previous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any new material / assignment of new daily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Periodically - teaching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TBD, but will likely be morning CDT; we'll figure out for sure during the 1</a:t>
            </a:r>
            <a:r>
              <a:rPr baseline="30000" lang="en"/>
              <a:t>st</a:t>
            </a:r>
            <a:r>
              <a:rPr lang="en"/>
              <a:t>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activities will be done independently, so a high degree of self-motivation and integrity is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to work 35 hours a week (nominally 5 days a week, 7 hours a 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Mechanism for recording hours TBD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If it becomes apparent to myself and / or Catie that you are not putting in the time and effort necessary to complete the training, you can be removed from the project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will need a reliable high-s</a:t>
            </a:r>
            <a:r>
              <a:rPr lang="en" sz="2000"/>
              <a:t>peed internet connection, a computer with a webcam, and Zoom to participate in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much as possible, we will try to use cloud-based resources for our training. These are all available through your Web browser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create accounts on these sites; you can use Google authentication with your Doane email / password for each: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SoloLearn: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www.sololearn.com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Kattis: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open.kattis.com</a:t>
            </a:r>
            <a:r>
              <a:rPr lang="en" sz="1600"/>
              <a:t> (go to settings and select Doane University to be counted on our leaderboard)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Replit: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replit.com</a:t>
            </a:r>
            <a:endParaRPr sz="1600"/>
          </a:p>
        </p:txBody>
      </p:sp>
      <p:sp>
        <p:nvSpPr>
          <p:cNvPr id="101" name="Google Shape;101;p21"/>
          <p:cNvSpPr txBox="1"/>
          <p:nvPr/>
        </p:nvSpPr>
        <p:spPr>
          <a:xfrm>
            <a:off x="3524875" y="4144300"/>
            <a:ext cx="49851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free versions are fine - don't sign up for any "pro" versions that cost money!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