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9343DC-E60C-4264-8BFB-61D8C75E758F}">
  <a:tblStyle styleId="{C29343DC-E60C-4264-8BFB-61D8C75E75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La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dd0e2ee2_2_6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dd0e2ee2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dd0e2ee2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dd0e2ee2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edd0e2ee2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edd0e2ee2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edd0e2ee2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edd0e2ee2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dd0e2ee2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edd0e2ee2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edd0e2ee2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edd0e2ee2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dd0e2ee2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edd0e2ee2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edd0e2ee2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edd0e2ee2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dd0e2ee2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dd0e2ee2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21154" l="16742" r="0" t="0"/>
          <a:stretch/>
        </p:blipFill>
        <p:spPr>
          <a:xfrm>
            <a:off x="12000" y="3530950"/>
            <a:ext cx="3091400" cy="8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b="24828" l="32749" r="32824" t="27923"/>
          <a:stretch/>
        </p:blipFill>
        <p:spPr>
          <a:xfrm>
            <a:off x="7752125" y="4317550"/>
            <a:ext cx="1468075" cy="6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9900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4382025"/>
            <a:ext cx="7061752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mailto:ccla@doane.edu" TargetMode="External"/><Relationship Id="rId5" Type="http://schemas.openxmlformats.org/officeDocument/2006/relationships/hyperlink" Target="https://www.doane.edu/ccl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www.computerworld.com/article/3515808/g-suite-vs-office-365-whats-the-best-office-suite-for-business.html?page=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 Suite vs Office 365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by App Comparisons</a:t>
            </a:r>
            <a:endParaRPr/>
          </a:p>
        </p:txBody>
      </p:sp>
      <p:graphicFrame>
        <p:nvGraphicFramePr>
          <p:cNvPr id="91" name="Google Shape;91;p14"/>
          <p:cNvGraphicFramePr/>
          <p:nvPr/>
        </p:nvGraphicFramePr>
        <p:xfrm>
          <a:off x="1492700" y="132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{C29343DC-E60C-4264-8BFB-61D8C75E758F}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 Suite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Office 365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Processing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Spreadsheets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Sheets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Excel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Presentations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Slides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PowerPoint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by App: Docs vs Word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Easy to use collaboration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Seamless live collaboration</a:t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Large range of document creation and editing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Contains nearly 50 different report templates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by App: Sheets vs Excel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Like Docs, seamless live collaboration is built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Most of the computing power of excel with the ability to collaborate</a:t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Like Word, contains a wide selection of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Contains more than 60 templates just for budgeting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Contains more chart types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by App: Slides vs PowerPoint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Like everything else in the G Suite, collaboration is an amazing feature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Animations and transitions are more intuitive for newer users</a:t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QuickStarter feature contains outlines, starter slides, templates, and themes based on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Easier to add graphics, transitions, and animations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G Suite tools when collaborating with other people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the Office 365 tools for complex formatting projects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Either is fine for simple projects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more questions?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2410112" y="13671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Email us at</a:t>
            </a: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ccla@doane.edu</a:t>
            </a:r>
            <a:r>
              <a:rPr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or come visit us in Communications 188D from 9am to 5pm.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also visit our website at </a:t>
            </a:r>
            <a:r>
              <a:rPr lang="en" sz="2400" u="sng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https://www.doane.edu/ccla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Gralla, P. (2020, February 3).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G Suite vs. Office 365: What's the best office suite for business?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Computerworld.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https://www.computerworld.com/article/3515808/g-suite-vs-office-365-whats-the-best-office-suite-for-business.html?page=2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400250" y="575950"/>
            <a:ext cx="63216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some feedback on the presentation by following the QR Code below.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600" y="2131775"/>
            <a:ext cx="2330050" cy="23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F9900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