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24640-2B6D-4965-9C75-19A3604AE14C}">
  <a:tblStyle styleId="{0ED24640-2B6D-4965-9C75-19A3604AE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a34a1c2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a34a1c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a34a1c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a34a1c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405c1d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405c1d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a34a1c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a34a1c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a34a1c2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a34a1c2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2ae7c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2ae7c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4215c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4215c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5a34a1c2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5a34a1c2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a34a1c2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a34a1c2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b6bc9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b6bc9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a1341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a1341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a13411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a13411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a13411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a13411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a34a1c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a34a1c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a34a1c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a34a1c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a34a1c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a34a1c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405c1d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405c1d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405c1d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405c1d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news.mit.edu/2021/exploring-future-humanitarian-technology-0603" TargetMode="External"/><Relationship Id="rId4" Type="http://schemas.openxmlformats.org/officeDocument/2006/relationships/hyperlink" Target="https://gadgets.ndtv.com/laptops/news/microsoft-windows-next-generation-launch-announcement-date-june-24-event-invite-ceo-satya-nadella-build-2021-245523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ccla@doane.edu" TargetMode="External"/><Relationship Id="rId4" Type="http://schemas.openxmlformats.org/officeDocument/2006/relationships/hyperlink" Target="https://www.doane.edu/ccl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du.gcfglobal.org/en/googledocument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Docs-The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File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what kind of file you want the document to be downloaded 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597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658725" y="793225"/>
            <a:ext cx="223200" cy="23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3"/>
          <p:cNvCxnSpPr>
            <a:endCxn id="173" idx="2"/>
          </p:cNvCxnSpPr>
          <p:nvPr/>
        </p:nvCxnSpPr>
        <p:spPr>
          <a:xfrm rot="10800000">
            <a:off x="770325" y="1028725"/>
            <a:ext cx="14994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 txBox="1"/>
          <p:nvPr/>
        </p:nvSpPr>
        <p:spPr>
          <a:xfrm>
            <a:off x="2168950" y="1334875"/>
            <a:ext cx="1202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70275" y="2158400"/>
            <a:ext cx="1128000" cy="23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>
            <a:endCxn id="176" idx="3"/>
          </p:cNvCxnSpPr>
          <p:nvPr/>
        </p:nvCxnSpPr>
        <p:spPr>
          <a:xfrm flipH="1">
            <a:off x="1898275" y="2208050"/>
            <a:ext cx="10410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 txBox="1"/>
          <p:nvPr/>
        </p:nvSpPr>
        <p:spPr>
          <a:xfrm>
            <a:off x="2873575" y="1945850"/>
            <a:ext cx="1202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573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1908550" y="2195575"/>
            <a:ext cx="1561800" cy="155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 flipH="1">
            <a:off x="3470350" y="2045000"/>
            <a:ext cx="52050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3916500" y="1704850"/>
            <a:ext cx="1375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Choose which format you want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Header/Footer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Header &amp; page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which you would like: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Header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Footer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Page number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Page count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have a page number and a header title, choose page number and add the title to that.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5731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1414750" y="830400"/>
            <a:ext cx="371700" cy="1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>
            <a:endCxn id="200" idx="3"/>
          </p:cNvCxnSpPr>
          <p:nvPr/>
        </p:nvCxnSpPr>
        <p:spPr>
          <a:xfrm rot="10800000">
            <a:off x="1786450" y="910950"/>
            <a:ext cx="1524600" cy="8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6"/>
          <p:cNvSpPr txBox="1"/>
          <p:nvPr/>
        </p:nvSpPr>
        <p:spPr>
          <a:xfrm>
            <a:off x="3193975" y="1623600"/>
            <a:ext cx="130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526300" y="2988775"/>
            <a:ext cx="1301400" cy="20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6"/>
          <p:cNvCxnSpPr>
            <a:endCxn id="203" idx="3"/>
          </p:cNvCxnSpPr>
          <p:nvPr/>
        </p:nvCxnSpPr>
        <p:spPr>
          <a:xfrm rot="10800000">
            <a:off x="2827700" y="3088825"/>
            <a:ext cx="79320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6"/>
          <p:cNvSpPr txBox="1"/>
          <p:nvPr/>
        </p:nvSpPr>
        <p:spPr>
          <a:xfrm>
            <a:off x="3495100" y="2935525"/>
            <a:ext cx="1177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Click Here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513900" y="3211875"/>
            <a:ext cx="1251900" cy="2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6"/>
          <p:cNvCxnSpPr>
            <a:endCxn id="206" idx="3"/>
          </p:cNvCxnSpPr>
          <p:nvPr/>
        </p:nvCxnSpPr>
        <p:spPr>
          <a:xfrm rot="10800000">
            <a:off x="2765800" y="3311925"/>
            <a:ext cx="8055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a Works Cited page for the following links (using hanging indents) in APA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https://news.mit.edu/2021/exploring-future-humanitarian-technology-0603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https://gadgets.ndtv.com/laptops/news/microsoft-windows-next-generation-launch-announcement-date-june-24-event-invite-ceo-satya-nadella-build-2021-2455234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300050" y="964400"/>
            <a:ext cx="17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challenge problems have been added as assignments in this presentation for this section.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Shortcuts</a:t>
            </a:r>
            <a:endParaRPr/>
          </a:p>
        </p:txBody>
      </p:sp>
      <p:graphicFrame>
        <p:nvGraphicFramePr>
          <p:cNvPr id="221" name="Google Shape;221;p28"/>
          <p:cNvGraphicFramePr/>
          <p:nvPr/>
        </p:nvGraphicFramePr>
        <p:xfrm>
          <a:off x="2997500" y="131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{0ED24640-2B6D-4965-9C75-19A3604AE14C}</a:tableStyleId>
              </a:tblPr>
              <a:tblGrid>
                <a:gridCol w="2413000"/>
                <a:gridCol w="2413000"/>
              </a:tblGrid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ctrl+I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italicize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ctrl+B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ctrl+U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underline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copy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ctrl+X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ctrl+Z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ctrl+V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paste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ctrl+F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14400" lvl="0" marL="91440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GCFLearnFree.org. </a:t>
            </a:r>
            <a:r>
              <a:rPr lang="en" sz="1400">
                <a:highlight>
                  <a:schemeClr val="lt1"/>
                </a:highlight>
              </a:rPr>
              <a:t>Google Drive and Docs. Retrieved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https://edu.gcfglobal.org/en/googledocuments/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75" y="1954275"/>
            <a:ext cx="2388750" cy="23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Navigation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410100" y="1062375"/>
            <a:ext cx="63216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Parts of the doc: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 Title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default-Untitled document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Click to change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Navigate to Google Docs Home Screen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Menu Toolbar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Menus lead to commands and options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Saved Changes Notification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Docs automatically saves changes as you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Collaboration Tools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Ruler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Shortcuts Toolbar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Shortcuts for formatting the document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6208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594900" y="644475"/>
            <a:ext cx="1065900" cy="1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48875" y="669275"/>
            <a:ext cx="248100" cy="37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62050" y="884363"/>
            <a:ext cx="2528400" cy="1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97450" y="1062150"/>
            <a:ext cx="8316300" cy="27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97225" y="706450"/>
            <a:ext cx="1313700" cy="2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520675" y="880000"/>
            <a:ext cx="37170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1604875" y="842775"/>
            <a:ext cx="8070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>
            <a:off x="3098350" y="867575"/>
            <a:ext cx="7314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endCxn id="100" idx="1"/>
          </p:cNvCxnSpPr>
          <p:nvPr/>
        </p:nvCxnSpPr>
        <p:spPr>
          <a:xfrm>
            <a:off x="6441225" y="817900"/>
            <a:ext cx="7560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5354100" y="1313700"/>
            <a:ext cx="223200" cy="11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340950" y="3123275"/>
            <a:ext cx="1183500" cy="1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1797125" y="1406850"/>
            <a:ext cx="780900" cy="15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1448250" y="2887825"/>
            <a:ext cx="75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Rulers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39675" y="1768675"/>
            <a:ext cx="13758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Navigate to Google Docs Home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264175" y="1357825"/>
            <a:ext cx="1065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Document Title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741150" y="642650"/>
            <a:ext cx="1375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Menu Toolbar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582700" y="470700"/>
            <a:ext cx="127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Collaboration Tools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193075" y="2287375"/>
            <a:ext cx="1586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Shortcuts Toolbar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Add-Ins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410100" y="1159600"/>
            <a:ext cx="63216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familiar with Microsoft Word, you will find Google Docs fairly easy to navigate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Docs works best when you use computer shortcuts for copy, cut, and paste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characters-look through all the symbols or search for a symbol</a:t>
            </a:r>
            <a:endParaRPr/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3352975" y="26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{0ED24640-2B6D-4965-9C75-19A3604AE14C}</a:tableStyleId>
              </a:tblPr>
              <a:tblGrid>
                <a:gridCol w="2280975"/>
                <a:gridCol w="2280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ctrl+V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Preview/Printing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File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for how the document should print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the printer symbol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5979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648150" y="830400"/>
            <a:ext cx="269100" cy="1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9"/>
          <p:cNvCxnSpPr>
            <a:endCxn id="139" idx="3"/>
          </p:cNvCxnSpPr>
          <p:nvPr/>
        </p:nvCxnSpPr>
        <p:spPr>
          <a:xfrm rot="10800000">
            <a:off x="917250" y="923250"/>
            <a:ext cx="15123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2280500" y="1623600"/>
            <a:ext cx="1278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786575" y="4761125"/>
            <a:ext cx="334500" cy="2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9"/>
          <p:cNvCxnSpPr>
            <a:endCxn id="142" idx="3"/>
          </p:cNvCxnSpPr>
          <p:nvPr/>
        </p:nvCxnSpPr>
        <p:spPr>
          <a:xfrm flipH="1">
            <a:off x="2121075" y="3868625"/>
            <a:ext cx="743700" cy="10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2677100" y="3457925"/>
            <a:ext cx="1152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Scroll down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256032" y="146304"/>
            <a:ext cx="8622793" cy="48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499425" y="4743225"/>
            <a:ext cx="1660800" cy="24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>
            <a:endCxn id="151" idx="3"/>
          </p:cNvCxnSpPr>
          <p:nvPr/>
        </p:nvCxnSpPr>
        <p:spPr>
          <a:xfrm flipH="1">
            <a:off x="2160225" y="4061625"/>
            <a:ext cx="743700" cy="8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2652375" y="3650725"/>
            <a:ext cx="1313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Click here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2131775" y="1227000"/>
            <a:ext cx="22185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Choose how you want the document printed in the print settings to the right.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0025" y="4388275"/>
            <a:ext cx="7009426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