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64bceff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64bcef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64bcef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64bcef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64bcef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b64bcef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64bcef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64bcef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b7f1a2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b7f1a2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b7f1a29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b7f1a29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64bcef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64bcef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b7f1a29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b7f1a29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64bcef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64bcef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db7f1a29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db7f1a29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3353d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3353d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64bcef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64bcef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bb7920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bb7920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a21a0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a21a0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db7f1a29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db7f1a29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db800fe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db800fe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64bcef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64bcef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64bcef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64bcef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64bce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64bce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64bcef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64bcef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64bcef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64bcef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64bcef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64bcef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64bcef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64bcef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21154" l="16742" r="0" t="0"/>
          <a:stretch/>
        </p:blipFill>
        <p:spPr>
          <a:xfrm>
            <a:off x="12000" y="3530950"/>
            <a:ext cx="3091400" cy="8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24828" l="32749" r="32824" t="27923"/>
          <a:stretch/>
        </p:blipFill>
        <p:spPr>
          <a:xfrm>
            <a:off x="7752125" y="4317550"/>
            <a:ext cx="1468075" cy="6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99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ccla@doane.edu" TargetMode="External"/><Relationship Id="rId4" Type="http://schemas.openxmlformats.org/officeDocument/2006/relationships/hyperlink" Target="https://www.doane.edu/ccl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du.gcfglobal.org/en/google-form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Forms-The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Question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Paragraph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Checkboxes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Drop-down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upload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5562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Responses Are Saved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places: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the responses tab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Google Sheets document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things that can be done with responses: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Get email notifications for new responses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Download responses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Print all responses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Delete all responses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541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4647750" y="1524450"/>
            <a:ext cx="718800" cy="2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6"/>
          <p:cNvCxnSpPr>
            <a:endCxn id="167" idx="3"/>
          </p:cNvCxnSpPr>
          <p:nvPr/>
        </p:nvCxnSpPr>
        <p:spPr>
          <a:xfrm rot="10800000">
            <a:off x="5366550" y="1636050"/>
            <a:ext cx="70650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6"/>
          <p:cNvSpPr txBox="1"/>
          <p:nvPr/>
        </p:nvSpPr>
        <p:spPr>
          <a:xfrm>
            <a:off x="5639250" y="2055575"/>
            <a:ext cx="1400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Responses tab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settings to make the form fit your needs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Collect email addresses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Require signing 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Presentation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Show progress bar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Shuffle questions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Confirmation message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Quizzes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19106" l="0" r="0" t="0"/>
          <a:stretch/>
        </p:blipFill>
        <p:spPr>
          <a:xfrm>
            <a:off x="256025" y="146301"/>
            <a:ext cx="8622800" cy="41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Form for Responses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options: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Directly input emails to send the form to with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a link to the form that can be added to a website, email, ect.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an embed code for the form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541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7383125" y="633925"/>
            <a:ext cx="669000" cy="3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1"/>
          <p:cNvCxnSpPr>
            <a:endCxn id="200" idx="2"/>
          </p:cNvCxnSpPr>
          <p:nvPr/>
        </p:nvCxnSpPr>
        <p:spPr>
          <a:xfrm rot="10800000">
            <a:off x="7717625" y="1030525"/>
            <a:ext cx="24780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1"/>
          <p:cNvSpPr txBox="1"/>
          <p:nvPr/>
        </p:nvSpPr>
        <p:spPr>
          <a:xfrm>
            <a:off x="7025525" y="1753650"/>
            <a:ext cx="19581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Directly input emails to send the form to, copy a link to the form, or get the form’s embed code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Form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“New”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“More”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“Google Forms”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Responses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Forms will do some </a:t>
            </a:r>
            <a:r>
              <a:rPr lang="en"/>
              <a:t>initial</a:t>
            </a:r>
            <a:r>
              <a:rPr lang="en"/>
              <a:t> analyzing of the responses you have received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save the responses to a Google Sheets document, then there are other things you can do with the responses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Create a simple quiz in Forms (three to five questions). Send it to me and I will take the quiz. Save the responses in a Google Sheet.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questions?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Email us at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ccla@doane.edu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 come visit us in Communications 188D from 9am to 5pm.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also visit our website at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https://www.doane.edu/ccla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914400" lvl="0" marL="91440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GCFLearnFree.org. </a:t>
            </a:r>
            <a:r>
              <a:rPr lang="en" sz="1400">
                <a:highlight>
                  <a:schemeClr val="lt1"/>
                </a:highlight>
              </a:rPr>
              <a:t>Google Forms. Retrieved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https://edu.gcfglobal.org/en/google-forms/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2400250" y="575950"/>
            <a:ext cx="6321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some feedback on the presentation by following the QR Code below.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675" y="1954275"/>
            <a:ext cx="2388750" cy="23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5562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297450" y="1103075"/>
            <a:ext cx="842700" cy="35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 rot="10800000">
            <a:off x="1065975" y="1524300"/>
            <a:ext cx="4089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1313750" y="1993600"/>
            <a:ext cx="1152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418650" y="2813425"/>
            <a:ext cx="1623600" cy="2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Navigation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410107" y="1595775"/>
            <a:ext cx="2616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nswers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question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420007" y="1735200"/>
            <a:ext cx="2616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title and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Forms Can Be Used For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for many things: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Event invitations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Gather contact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Create feedback 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Create quizzes and worksheets for the classroom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Questions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add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question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also will change depending on what you put in the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in question and answers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541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F9900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