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Proxima Nova"/>
      <p:regular r:id="rId28"/>
      <p:bold r:id="rId29"/>
      <p:italic r:id="rId30"/>
      <p:boldItalic r:id="rId31"/>
    </p:embeddedFont>
    <p:embeddedFont>
      <p:font typeface="Nunito"/>
      <p:regular r:id="rId32"/>
      <p:bold r:id="rId33"/>
      <p:italic r:id="rId34"/>
      <p:boldItalic r:id="rId35"/>
    </p:embeddedFont>
    <p:embeddedFont>
      <p:font typeface="Playfair Displ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  <p:embeddedFont>
      <p:font typeface="Montserrat"/>
      <p:regular r:id="rId44"/>
      <p:bold r:id="rId45"/>
      <p:italic r:id="rId46"/>
      <p:boldItalic r:id="rId47"/>
    </p:embeddedFont>
    <p:embeddedFont>
      <p:font typeface="Source Code Pro"/>
      <p:regular r:id="rId48"/>
      <p:bold r:id="rId49"/>
      <p:italic r:id="rId50"/>
      <p:boldItalic r:id="rId51"/>
    </p:embeddedFont>
    <p:embeddedFont>
      <p:font typeface="Bree Serif"/>
      <p:regular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4872D2-3053-493B-B17B-50BE9810C1E2}">
  <a:tblStyle styleId="{F44872D2-3053-493B-B17B-50BE9810C1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44" Type="http://schemas.openxmlformats.org/officeDocument/2006/relationships/font" Target="fonts/Montserrat-regular.fntdata"/><Relationship Id="rId43" Type="http://schemas.openxmlformats.org/officeDocument/2006/relationships/font" Target="fonts/Lato-boldItalic.fntdata"/><Relationship Id="rId46" Type="http://schemas.openxmlformats.org/officeDocument/2006/relationships/font" Target="fonts/Montserrat-italic.fntdata"/><Relationship Id="rId45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SourceCodePro-regular.fntdata"/><Relationship Id="rId47" Type="http://schemas.openxmlformats.org/officeDocument/2006/relationships/font" Target="fonts/Montserrat-boldItalic.fntdata"/><Relationship Id="rId49" Type="http://schemas.openxmlformats.org/officeDocument/2006/relationships/font" Target="fonts/SourceCode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33" Type="http://schemas.openxmlformats.org/officeDocument/2006/relationships/font" Target="fonts/Nunito-bold.fntdata"/><Relationship Id="rId32" Type="http://schemas.openxmlformats.org/officeDocument/2006/relationships/font" Target="fonts/Nunito-regular.fntdata"/><Relationship Id="rId35" Type="http://schemas.openxmlformats.org/officeDocument/2006/relationships/font" Target="fonts/Nunito-boldItalic.fntdata"/><Relationship Id="rId34" Type="http://schemas.openxmlformats.org/officeDocument/2006/relationships/font" Target="fonts/Nunito-italic.fntdata"/><Relationship Id="rId37" Type="http://schemas.openxmlformats.org/officeDocument/2006/relationships/font" Target="fonts/PlayfairDisplay-bold.fntdata"/><Relationship Id="rId36" Type="http://schemas.openxmlformats.org/officeDocument/2006/relationships/font" Target="fonts/PlayfairDisplay-regular.fntdata"/><Relationship Id="rId39" Type="http://schemas.openxmlformats.org/officeDocument/2006/relationships/font" Target="fonts/PlayfairDisplay-boldItalic.fntdata"/><Relationship Id="rId38" Type="http://schemas.openxmlformats.org/officeDocument/2006/relationships/font" Target="fonts/PlayfairDisplay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ProximaNova-regular.fntdata"/><Relationship Id="rId27" Type="http://schemas.openxmlformats.org/officeDocument/2006/relationships/font" Target="fonts/Raleway-boldItalic.fntdata"/><Relationship Id="rId29" Type="http://schemas.openxmlformats.org/officeDocument/2006/relationships/font" Target="fonts/ProximaNova-bold.fntdata"/><Relationship Id="rId51" Type="http://schemas.openxmlformats.org/officeDocument/2006/relationships/font" Target="fonts/SourceCodePro-boldItalic.fntdata"/><Relationship Id="rId50" Type="http://schemas.openxmlformats.org/officeDocument/2006/relationships/font" Target="fonts/SourceCodePro-italic.fntdata"/><Relationship Id="rId53" Type="http://schemas.openxmlformats.org/officeDocument/2006/relationships/font" Target="fonts/OpenSans-regular.fntdata"/><Relationship Id="rId52" Type="http://schemas.openxmlformats.org/officeDocument/2006/relationships/font" Target="fonts/BreeSerif-regular.fntdata"/><Relationship Id="rId11" Type="http://schemas.openxmlformats.org/officeDocument/2006/relationships/slide" Target="slides/slide5.xml"/><Relationship Id="rId55" Type="http://schemas.openxmlformats.org/officeDocument/2006/relationships/font" Target="fonts/OpenSans-italic.fntdata"/><Relationship Id="rId10" Type="http://schemas.openxmlformats.org/officeDocument/2006/relationships/slide" Target="slides/slide4.xml"/><Relationship Id="rId54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ceeb9abf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ceeb9abf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ceeb9abf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ceeb9abf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ceeb9abf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ceeb9abf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eeb9abf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ceeb9abf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7bf53c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7bf53c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ceeb9abf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ceeb9abf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ceeb9abf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ceeb9abf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ceeb9abf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ceeb9abf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ceeb9ab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ceeb9ab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ceeb9ab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ceeb9ab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ceeb9abf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ceeb9ab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ceeb9abf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ceeb9abf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ceeb9abf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ceeb9abf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ceeb9abf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ceeb9abf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ceeb9abf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ceeb9abf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ceeb9abf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ceeb9abf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21154" l="16742" r="0" t="0"/>
          <a:stretch/>
        </p:blipFill>
        <p:spPr>
          <a:xfrm>
            <a:off x="12000" y="3530950"/>
            <a:ext cx="3091400" cy="8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4">
            <a:alphaModFix/>
          </a:blip>
          <a:srcRect b="24828" l="32749" r="32824" t="27923"/>
          <a:stretch/>
        </p:blipFill>
        <p:spPr>
          <a:xfrm>
            <a:off x="7752125" y="4317550"/>
            <a:ext cx="1468075" cy="6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5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7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F9900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ccla@doane.edu" TargetMode="External"/><Relationship Id="rId4" Type="http://schemas.openxmlformats.org/officeDocument/2006/relationships/hyperlink" Target="https://www.doane.edu/ccla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makesigns.com/tutorials/" TargetMode="External"/><Relationship Id="rId4" Type="http://schemas.openxmlformats.org/officeDocument/2006/relationships/hyperlink" Target="https://inkbotdesign.com/font-combinations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Posters in Google Slides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 Theme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 should be used to capture the viewer’s attention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While color is recommended, be careful that the color is not distracting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color to make data points stand, the headings easier to see, and to highlight important information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 and Tables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Charts and tables are great ways to reduce the amount of text on your poster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the following if they aren’t needed: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Borders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Markers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Backgrounds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the colors on the charts and tables make with the theme of the poster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 are another great way to reduce the text on your poster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image resolution before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resolution may print out fuzzy and distorted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for Creating Your Poster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adding information, plan out where the sections will 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edit the text, especially the smaller text, zoom in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the magnifying glass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the poster once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the magnifying glass again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to edit the poster dimensions before you start anything</a:t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347025" y="2701875"/>
            <a:ext cx="22311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For Microsoft PowerPoint, use the sliding magnifier at the bottom.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sample poster. It should be sized correctly and have the following: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Five information boxes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don’t need accurate information, just type a general description of what could be put in each box.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appropriate fonts and font sizes.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more questions?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2410112" y="13671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Email us at</a:t>
            </a:r>
            <a:r>
              <a:rPr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 u="sng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ccla@doane.edu</a:t>
            </a:r>
            <a:r>
              <a:rPr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or come visit us in Communications 188D from 9am to 5pm.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You can also visit our website at </a:t>
            </a:r>
            <a:r>
              <a:rPr lang="en" sz="2400" u="sng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https://www.doane.edu/ccla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914400" lvl="0" marL="914400" marR="215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MakeSigns. (n.d.). Scientific Poster Tutorials - How To Make a Research Poster. Retrieved from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https://www.makesigns.com/tutorials/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914400" lvl="0" marL="914400" marR="2159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Typography, Design Inspiration, Design Tutorials. (2019, August 26). 10 Beautiful Font Combinations For All Your Design Needs. Retrieved from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https://inkbotdesign.com/font-combinations/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2400250" y="575950"/>
            <a:ext cx="63216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some feedback on the presentation by following the QR Code below.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675" y="1954275"/>
            <a:ext cx="2388750" cy="23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you include?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4-8 sections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Please check with you instructor on what all they would like you to include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Columns are read from left to right down each column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 Sizing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2410100" y="1062376"/>
            <a:ext cx="63216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tandard poster size is 48”x 36” in landscape orientation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Others can be used, but please check if there is a minimum or maximum size for the poster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check or change the sizing of the poster for printing: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2429225" y="2182350"/>
            <a:ext cx="324720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Google Slides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Click on File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Click on Page Setup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Click on Custom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Set the height and width of the poster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Click on Apply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5729700" y="2159475"/>
            <a:ext cx="324720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Microsoft PowerPoint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Click on Design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Click on Slide Size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Click on Custom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Set the height and width of the poster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Click on OK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Click on Ensure Fit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5114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/>
          <p:nvPr/>
        </p:nvSpPr>
        <p:spPr>
          <a:xfrm>
            <a:off x="662400" y="832225"/>
            <a:ext cx="223200" cy="18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749150" y="4373225"/>
            <a:ext cx="1202100" cy="18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377325" y="726925"/>
            <a:ext cx="446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51700" y="4261700"/>
            <a:ext cx="446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0" y="4387700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15333" l="0" r="0" t="0"/>
          <a:stretch/>
        </p:blipFill>
        <p:spPr>
          <a:xfrm>
            <a:off x="256025" y="146300"/>
            <a:ext cx="8622800" cy="4332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/>
          <p:nvPr/>
        </p:nvSpPr>
        <p:spPr>
          <a:xfrm>
            <a:off x="3742975" y="3001175"/>
            <a:ext cx="991500" cy="22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3468475" y="2908900"/>
            <a:ext cx="4089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0" y="4387700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17348" l="0" r="0" t="0"/>
          <a:stretch/>
        </p:blipFill>
        <p:spPr>
          <a:xfrm>
            <a:off x="256025" y="146301"/>
            <a:ext cx="8622800" cy="424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3404675" y="2873575"/>
            <a:ext cx="334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5131100" y="2992000"/>
            <a:ext cx="5700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4883225" y="3294950"/>
            <a:ext cx="657000" cy="34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0" y="4387700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 Design Tips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designing your poster, remember simple is better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the background non-distracting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White or light colors is recommended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information should stand out more through the use of different font sizes and/or bolding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 up things so it is clear how the poster is to be 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crowd images and the text if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that the headings and the title are easily distinguished from the rest of the text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Make sure to use a font that is easy to read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 can use the same font for both the headings and the text or you can use two different fonts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On the next slide are  some good fonts to use (you can use these pairs, or choose one to use)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Also make sure all text on the poster can be read from a standard of four feet away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To the left are some recommended font sizes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Line spacing is recommended to be between 1.25 and 1.5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314050" y="2408325"/>
            <a:ext cx="20862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Title 85 pt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Authors 56 pt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Headings 36 pt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Body Text 24 pt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Captions 18 pt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Font Options</a:t>
            </a:r>
            <a:endParaRPr/>
          </a:p>
        </p:txBody>
      </p:sp>
      <p:graphicFrame>
        <p:nvGraphicFramePr>
          <p:cNvPr id="144" name="Google Shape;144;p21"/>
          <p:cNvGraphicFramePr/>
          <p:nvPr/>
        </p:nvGraphicFramePr>
        <p:xfrm>
          <a:off x="1482850" y="135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{F44872D2-3053-493B-B17B-50BE9810C1E2}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Title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Heading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Bree Serif</a:t>
                      </a:r>
                      <a:endParaRPr sz="18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Open Sans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Nunito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Open Sans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Montserrat</a:t>
                      </a:r>
                      <a:endParaRPr sz="1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Courier New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Play Fair Display</a:t>
                      </a:r>
                      <a:endParaRPr sz="18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Source Code Pro</a:t>
                      </a:r>
                      <a:endParaRPr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Source Code Pro</a:t>
                      </a:r>
                      <a:endParaRPr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Times New Roman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F9900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