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Proxima Nova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732339a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732339a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732339a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732339a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866ab9a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866ab9a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732339a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732339a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866ab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866ab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b2a0c9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b2a0c9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866ab6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866ab6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5866ab6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5866ab6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5866ab6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5866ab6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866ab6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866ab6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732339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732339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b2a0c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b2a0c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866ab6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5866ab6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866ab6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866ab6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866ab6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866ab6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5866ab6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5866ab6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fb2a0c9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fb2a0c9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866ab6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5866ab6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fb2a0c9c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fb2a0c9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5866ab6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5866ab6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5866ab63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5866ab6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732339a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732339a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866ab6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866ab6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5866ab63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5866ab6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866ab63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5866ab6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5866ab6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5866ab6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5866ab6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5866ab6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58c6bf0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58c6bf0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cb8e5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cb8e5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732339a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732339a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db71c7a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db71c7a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732339a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732339a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732339a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732339a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866ab6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866ab6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866ab6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866ab6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866ab6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866ab6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866ab6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866ab6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21154" l="16742" r="0" t="0"/>
          <a:stretch/>
        </p:blipFill>
        <p:spPr>
          <a:xfrm>
            <a:off x="12000" y="3530950"/>
            <a:ext cx="3091400" cy="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24828" l="32749" r="32824" t="27923"/>
          <a:stretch/>
        </p:blipFill>
        <p:spPr>
          <a:xfrm>
            <a:off x="7752125" y="4317550"/>
            <a:ext cx="1468075" cy="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99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ccla@doane.edu" TargetMode="External"/><Relationship Id="rId4" Type="http://schemas.openxmlformats.org/officeDocument/2006/relationships/hyperlink" Target="https://www.doane.edu/ccla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du.gcfglobal.org/en/googledriveanddocs/" TargetMode="External"/><Relationship Id="rId4" Type="http://schemas.openxmlformats.org/officeDocument/2006/relationships/hyperlink" Target="https://www.makeuseof.com/tag/memory-sizes-gigabytes-terabytes-petabyte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Google Drive?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New File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 in to Google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what type of file you would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Rename the file so you can find it again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5303" l="0" r="81177" t="0"/>
          <a:stretch/>
        </p:blipFill>
        <p:spPr>
          <a:xfrm>
            <a:off x="838200" y="0"/>
            <a:ext cx="18184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5580" l="0" r="75817" t="0"/>
          <a:stretch/>
        </p:blipFill>
        <p:spPr>
          <a:xfrm>
            <a:off x="4635975" y="0"/>
            <a:ext cx="23431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/>
          <p:nvPr/>
        </p:nvCxnSpPr>
        <p:spPr>
          <a:xfrm flipH="1">
            <a:off x="1781075" y="1239400"/>
            <a:ext cx="118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 txBox="1"/>
          <p:nvPr/>
        </p:nvSpPr>
        <p:spPr>
          <a:xfrm>
            <a:off x="2933700" y="1012625"/>
            <a:ext cx="1189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 flipH="1">
            <a:off x="6358100" y="1425300"/>
            <a:ext cx="1264200" cy="8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 txBox="1"/>
          <p:nvPr/>
        </p:nvSpPr>
        <p:spPr>
          <a:xfrm>
            <a:off x="7592000" y="1148975"/>
            <a:ext cx="1443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...choose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2491200" y="1465700"/>
            <a:ext cx="339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then the file should appear in a new tab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 rot="10800000">
            <a:off x="1028650" y="768300"/>
            <a:ext cx="111600" cy="16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830400" y="2361750"/>
            <a:ext cx="1660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and rename the file so you can find it later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Upload a File to Drive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and hold on the file you want to upload, and drag into your Drive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File Upload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for the file you want to upload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5303" l="0" r="81177" t="0"/>
          <a:stretch/>
        </p:blipFill>
        <p:spPr>
          <a:xfrm>
            <a:off x="838200" y="0"/>
            <a:ext cx="18184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5580" l="0" r="75817" t="0"/>
          <a:stretch/>
        </p:blipFill>
        <p:spPr>
          <a:xfrm>
            <a:off x="4635975" y="0"/>
            <a:ext cx="23431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6"/>
          <p:cNvCxnSpPr/>
          <p:nvPr/>
        </p:nvCxnSpPr>
        <p:spPr>
          <a:xfrm flipH="1">
            <a:off x="1781075" y="1239400"/>
            <a:ext cx="118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6"/>
          <p:cNvSpPr txBox="1"/>
          <p:nvPr/>
        </p:nvSpPr>
        <p:spPr>
          <a:xfrm>
            <a:off x="2933700" y="1012625"/>
            <a:ext cx="1189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26"/>
          <p:cNvCxnSpPr/>
          <p:nvPr/>
        </p:nvCxnSpPr>
        <p:spPr>
          <a:xfrm flipH="1">
            <a:off x="5899425" y="1469450"/>
            <a:ext cx="16485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6"/>
          <p:cNvSpPr txBox="1"/>
          <p:nvPr/>
        </p:nvSpPr>
        <p:spPr>
          <a:xfrm>
            <a:off x="7492850" y="1207350"/>
            <a:ext cx="125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then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303" l="0" r="50000" t="0"/>
          <a:stretch/>
        </p:blipFill>
        <p:spPr>
          <a:xfrm>
            <a:off x="2286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7"/>
          <p:cNvCxnSpPr/>
          <p:nvPr/>
        </p:nvCxnSpPr>
        <p:spPr>
          <a:xfrm flipH="1" rot="10800000">
            <a:off x="1350950" y="1747450"/>
            <a:ext cx="13260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7"/>
          <p:cNvSpPr txBox="1"/>
          <p:nvPr/>
        </p:nvSpPr>
        <p:spPr>
          <a:xfrm>
            <a:off x="299300" y="2188225"/>
            <a:ext cx="12642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 the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7027375" y="2949775"/>
            <a:ext cx="1524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on file, then click on Open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 flipH="1">
            <a:off x="6023575" y="3259675"/>
            <a:ext cx="1003800" cy="1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7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 File to Google’s Format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uploaded file you want to 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preview of the file will appear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 at the in the center, click on “Open File”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file will then be automatically converted to a Google file that matches and can be edited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17423" l="0" r="0" t="0"/>
          <a:stretch/>
        </p:blipFill>
        <p:spPr>
          <a:xfrm>
            <a:off x="256025" y="146301"/>
            <a:ext cx="8622800" cy="421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9"/>
          <p:cNvCxnSpPr/>
          <p:nvPr/>
        </p:nvCxnSpPr>
        <p:spPr>
          <a:xfrm rot="10800000">
            <a:off x="4870950" y="842725"/>
            <a:ext cx="805500" cy="743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9"/>
          <p:cNvSpPr txBox="1"/>
          <p:nvPr/>
        </p:nvSpPr>
        <p:spPr>
          <a:xfrm>
            <a:off x="5603925" y="1456975"/>
            <a:ext cx="1090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Folder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in a name for the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Create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move files into a folder: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and drag the file into the folder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5303" l="0" r="81177" t="0"/>
          <a:stretch/>
        </p:blipFill>
        <p:spPr>
          <a:xfrm>
            <a:off x="838200" y="0"/>
            <a:ext cx="181842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1"/>
          <p:cNvCxnSpPr/>
          <p:nvPr/>
        </p:nvCxnSpPr>
        <p:spPr>
          <a:xfrm flipH="1">
            <a:off x="1781075" y="1239400"/>
            <a:ext cx="118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1"/>
          <p:cNvSpPr txBox="1"/>
          <p:nvPr/>
        </p:nvSpPr>
        <p:spPr>
          <a:xfrm>
            <a:off x="2933700" y="1012625"/>
            <a:ext cx="1189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5580" l="0" r="75817" t="0"/>
          <a:stretch/>
        </p:blipFill>
        <p:spPr>
          <a:xfrm>
            <a:off x="4635975" y="0"/>
            <a:ext cx="23431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7592000" y="1148975"/>
            <a:ext cx="1443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...choose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31"/>
          <p:cNvCxnSpPr>
            <a:stCxn id="219" idx="1"/>
          </p:cNvCxnSpPr>
          <p:nvPr/>
        </p:nvCxnSpPr>
        <p:spPr>
          <a:xfrm rot="10800000">
            <a:off x="6841400" y="1251725"/>
            <a:ext cx="7506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1" name="Google Shape;221;p31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Google Drive?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multiple different types of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share these files with others who have a gmail account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 to view and share to edit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is </a:t>
            </a:r>
            <a:r>
              <a:rPr lang="en"/>
              <a:t>15 GB of storage-Doane has unlimited GB of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24744" l="0" r="0" t="0"/>
          <a:stretch/>
        </p:blipFill>
        <p:spPr>
          <a:xfrm>
            <a:off x="256025" y="146301"/>
            <a:ext cx="8622800" cy="387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6320925" y="2627525"/>
            <a:ext cx="1710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Rename folder and click Create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Delete Files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 click on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Remove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512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4"/>
          <p:cNvCxnSpPr/>
          <p:nvPr/>
        </p:nvCxnSpPr>
        <p:spPr>
          <a:xfrm flipH="1">
            <a:off x="3588075" y="4684925"/>
            <a:ext cx="20016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4"/>
          <p:cNvSpPr txBox="1"/>
          <p:nvPr/>
        </p:nvSpPr>
        <p:spPr>
          <a:xfrm>
            <a:off x="5564900" y="4474225"/>
            <a:ext cx="1140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Share Files (version 1)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2410100" y="1443375"/>
            <a:ext cx="63216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file you want to share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the share button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in the emails of the people you want to share the file with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Can add a message if you would like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Can decide the level of editing power you give to the people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Edit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Comment on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View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Send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251075" y="3204300"/>
            <a:ext cx="20037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Why share files?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Real-time collaboration the same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6"/>
          <p:cNvCxnSpPr/>
          <p:nvPr/>
        </p:nvCxnSpPr>
        <p:spPr>
          <a:xfrm flipH="1" rot="10800000">
            <a:off x="7779750" y="920775"/>
            <a:ext cx="210600" cy="7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6"/>
          <p:cNvSpPr txBox="1"/>
          <p:nvPr/>
        </p:nvSpPr>
        <p:spPr>
          <a:xfrm>
            <a:off x="7455675" y="1536850"/>
            <a:ext cx="1078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19309" l="0" r="0" t="0"/>
          <a:stretch/>
        </p:blipFill>
        <p:spPr>
          <a:xfrm>
            <a:off x="256025" y="146301"/>
            <a:ext cx="8622800" cy="411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7"/>
          <p:cNvCxnSpPr/>
          <p:nvPr/>
        </p:nvCxnSpPr>
        <p:spPr>
          <a:xfrm flipH="1">
            <a:off x="6147300" y="2416825"/>
            <a:ext cx="6198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7"/>
          <p:cNvSpPr txBox="1"/>
          <p:nvPr/>
        </p:nvSpPr>
        <p:spPr>
          <a:xfrm>
            <a:off x="6866275" y="2106975"/>
            <a:ext cx="1710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Click here to choose viewing settings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37"/>
          <p:cNvCxnSpPr/>
          <p:nvPr/>
        </p:nvCxnSpPr>
        <p:spPr>
          <a:xfrm rot="10800000">
            <a:off x="4028050" y="2739100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7"/>
          <p:cNvSpPr txBox="1"/>
          <p:nvPr/>
        </p:nvSpPr>
        <p:spPr>
          <a:xfrm>
            <a:off x="3755375" y="2913950"/>
            <a:ext cx="1499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 in emails of those you want to share with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How to Share Files (version 2)</a:t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file you want to share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the share button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“Get shareable link”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link and paste it in an email or on a web page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b="20723" l="0" r="0" t="0"/>
          <a:stretch/>
        </p:blipFill>
        <p:spPr>
          <a:xfrm>
            <a:off x="256025" y="146301"/>
            <a:ext cx="8622800" cy="404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9"/>
          <p:cNvCxnSpPr/>
          <p:nvPr/>
        </p:nvCxnSpPr>
        <p:spPr>
          <a:xfrm flipH="1" rot="10800000">
            <a:off x="5093925" y="2255575"/>
            <a:ext cx="32220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9"/>
          <p:cNvSpPr txBox="1"/>
          <p:nvPr/>
        </p:nvSpPr>
        <p:spPr>
          <a:xfrm>
            <a:off x="4541250" y="2871725"/>
            <a:ext cx="1164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13867" l="0" r="0" t="0"/>
          <a:stretch/>
        </p:blipFill>
        <p:spPr>
          <a:xfrm>
            <a:off x="256025" y="146300"/>
            <a:ext cx="8622800" cy="44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2400250" y="4997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View Files That Have Been Shared With You</a:t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in the tab titled “Shared with me”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Locate the file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file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“Add to My Drive”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is 15 GB?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410100" y="3532276"/>
            <a:ext cx="6321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these measurements we can see that 15 GB would equal about 105 minutes of HD-TV video, about 150 yards of books on a shelf, or about 3 standard DVD-Rs.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35517"/>
          <a:stretch/>
        </p:blipFill>
        <p:spPr>
          <a:xfrm>
            <a:off x="3299525" y="1211350"/>
            <a:ext cx="4000525" cy="20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5303" l="0" r="81177" t="0"/>
          <a:stretch/>
        </p:blipFill>
        <p:spPr>
          <a:xfrm>
            <a:off x="838200" y="0"/>
            <a:ext cx="18184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 rotWithShape="1">
          <a:blip r:embed="rId4">
            <a:alphaModFix/>
          </a:blip>
          <a:srcRect b="5615" l="46377" r="14332" t="0"/>
          <a:stretch/>
        </p:blipFill>
        <p:spPr>
          <a:xfrm>
            <a:off x="3938550" y="0"/>
            <a:ext cx="380848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42"/>
          <p:cNvCxnSpPr/>
          <p:nvPr/>
        </p:nvCxnSpPr>
        <p:spPr>
          <a:xfrm flipH="1">
            <a:off x="2169050" y="2106975"/>
            <a:ext cx="8055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2"/>
          <p:cNvSpPr txBox="1"/>
          <p:nvPr/>
        </p:nvSpPr>
        <p:spPr>
          <a:xfrm>
            <a:off x="2884125" y="1832475"/>
            <a:ext cx="1164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42"/>
          <p:cNvCxnSpPr>
            <a:stCxn id="303" idx="1"/>
          </p:cNvCxnSpPr>
          <p:nvPr/>
        </p:nvCxnSpPr>
        <p:spPr>
          <a:xfrm flipH="1">
            <a:off x="6097600" y="2785025"/>
            <a:ext cx="17937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2"/>
          <p:cNvSpPr txBox="1"/>
          <p:nvPr/>
        </p:nvSpPr>
        <p:spPr>
          <a:xfrm>
            <a:off x="7891300" y="2574275"/>
            <a:ext cx="1164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then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Download a File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on the file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Download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4"/>
          <p:cNvPicPr preferRelativeResize="0"/>
          <p:nvPr/>
        </p:nvPicPr>
        <p:blipFill rotWithShape="1">
          <a:blip r:embed="rId3">
            <a:alphaModFix/>
          </a:blip>
          <a:srcRect b="5615" l="46377" r="14332" t="0"/>
          <a:stretch/>
        </p:blipFill>
        <p:spPr>
          <a:xfrm>
            <a:off x="1576350" y="0"/>
            <a:ext cx="380848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4"/>
          <p:cNvCxnSpPr/>
          <p:nvPr/>
        </p:nvCxnSpPr>
        <p:spPr>
          <a:xfrm flipH="1">
            <a:off x="3693375" y="4189175"/>
            <a:ext cx="27267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44"/>
          <p:cNvSpPr txBox="1"/>
          <p:nvPr/>
        </p:nvSpPr>
        <p:spPr>
          <a:xfrm>
            <a:off x="6379225" y="3927050"/>
            <a:ext cx="110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Print a File</a:t>
            </a:r>
            <a:endParaRPr/>
          </a:p>
        </p:txBody>
      </p:sp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file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File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Print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6"/>
          <p:cNvCxnSpPr/>
          <p:nvPr/>
        </p:nvCxnSpPr>
        <p:spPr>
          <a:xfrm rot="10800000">
            <a:off x="885625" y="1202300"/>
            <a:ext cx="9294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6"/>
          <p:cNvSpPr txBox="1"/>
          <p:nvPr/>
        </p:nvSpPr>
        <p:spPr>
          <a:xfrm>
            <a:off x="1715875" y="1665850"/>
            <a:ext cx="1598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 OR….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2" name="Google Shape;332;p46"/>
          <p:cNvCxnSpPr/>
          <p:nvPr/>
        </p:nvCxnSpPr>
        <p:spPr>
          <a:xfrm rot="10800000">
            <a:off x="786300" y="917075"/>
            <a:ext cx="37200" cy="12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6"/>
          <p:cNvSpPr txBox="1"/>
          <p:nvPr/>
        </p:nvSpPr>
        <p:spPr>
          <a:xfrm>
            <a:off x="423225" y="2078525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… click here…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" name="Google Shape;334;p46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7"/>
          <p:cNvCxnSpPr/>
          <p:nvPr/>
        </p:nvCxnSpPr>
        <p:spPr>
          <a:xfrm flipH="1">
            <a:off x="2039925" y="4217175"/>
            <a:ext cx="8676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47"/>
          <p:cNvSpPr txBox="1"/>
          <p:nvPr/>
        </p:nvSpPr>
        <p:spPr>
          <a:xfrm>
            <a:off x="2907525" y="3942650"/>
            <a:ext cx="1857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and then 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questions?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us at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ccla@doane.edu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come visit us in Communications 188D from 9am to 5pm.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also visit our website at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https://www.doane.edu/ccla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144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GCFLearnFree.org</a:t>
            </a:r>
            <a:r>
              <a:rPr lang="en" sz="1100">
                <a:solidFill>
                  <a:srgbClr val="000000"/>
                </a:solidFill>
              </a:rPr>
              <a:t>.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Google Drive and Docs. Retrieved from </a:t>
            </a:r>
            <a:r>
              <a:rPr lang="en" sz="1100" u="sng">
                <a:solidFill>
                  <a:srgbClr val="0277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https://edu.gcfglobal.org/en/googledriveanddocs/</a:t>
            </a:r>
            <a:endParaRPr sz="1100">
              <a:solidFill>
                <a:srgbClr val="000000"/>
              </a:solidFill>
            </a:endParaRPr>
          </a:p>
          <a:p>
            <a:pPr indent="-9144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Lee, J. (2012, August 14). Memory Sizes Explained: Gigabytes, Terabytes, and Petabytes in Context. Retrieved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https://www.makeuseof.com/tag/memory-sizes-gigabytes-terabytes-petabytes/</a:t>
            </a:r>
            <a:endParaRPr sz="1100"/>
          </a:p>
          <a:p>
            <a:pPr indent="-9144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2400250" y="575950"/>
            <a:ext cx="6321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 on the presentation by following the QR Code below.</a:t>
            </a:r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75" y="1954275"/>
            <a:ext cx="2388750" cy="23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Files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Documents-similar to Microsoft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Spreadsheets-similar to Microsoft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Presentations-similar to Microsoft PowerPoints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Forms-collecting and organizing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474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40150" y="892375"/>
            <a:ext cx="7336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Documents-text-based files; similar to Microsoft Word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5285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299925" y="876513"/>
            <a:ext cx="7336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Spreadsheets-storing/organizing information; similar to Microsoft Excel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5114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04800" y="894325"/>
            <a:ext cx="7336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Presentations-creating slideshows; similar to Microsoft PowerPoint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5195" l="0" r="0" t="0"/>
          <a:stretch/>
        </p:blipFill>
        <p:spPr>
          <a:xfrm>
            <a:off x="252925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98850" y="895350"/>
            <a:ext cx="7336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Forms-collecting/organizing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 Google account to use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Doane email is a Google account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Google Drive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http://drive.google.com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Through any other Google page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Click on the grid of 9 squares in the top right corner of any Google page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99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