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71df73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71df73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71df73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71df73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71df73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71df73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71df733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71df733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71df73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71df73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71df73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71df73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236580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236580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236580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236580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236580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236580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236580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236580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1cb22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1cb22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236580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236580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236580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236580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236580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236580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236580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236580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236580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236580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236580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236580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5236580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5236580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5236580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5236580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236580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236580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52365803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52365803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23658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23658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236580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236580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5236580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5236580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236580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236580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52365803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52365803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5236580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5236580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5236580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5236580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d580db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d580db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236580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236580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71df73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f71df73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f71df733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f71df733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236580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236580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f71df733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f71df733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db8a3f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db8a3f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236580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236580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71df73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71df73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71df73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71df73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71df73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71df73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71df73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71df73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hyperlink" Target="mailto:ccla@doane.edu" TargetMode="External"/><Relationship Id="rId5" Type="http://schemas.openxmlformats.org/officeDocument/2006/relationships/hyperlink" Target="https://www.doane.edu/ccl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hyperlink" Target="https://www.computerhope.com/software/msword.ht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Word-The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to PDF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40025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through the steps as if you are printing the document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“Microsoft Print to PDF” as the printer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print, and save the PDF where you would like it to be saved</a:t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on the File tab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on the Export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on Create PDF/XPS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Save the PDF where you would like it to be saved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599950" y="10200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5838450" y="97042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668625" y="3606650"/>
            <a:ext cx="2962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May be different if you are on a Mac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7446000" y="13261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 flipH="1">
            <a:off x="2788550" y="1772350"/>
            <a:ext cx="5826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3356925" y="1533175"/>
            <a:ext cx="16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Make sure it says Print to 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1722775" y="1152625"/>
            <a:ext cx="5949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3"/>
          <p:cNvSpPr txBox="1"/>
          <p:nvPr/>
        </p:nvSpPr>
        <p:spPr>
          <a:xfrm>
            <a:off x="2198775" y="862075"/>
            <a:ext cx="115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to print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515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446000" y="13261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3656225" y="1623600"/>
            <a:ext cx="25131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where you would like it to be saved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24"/>
          <p:cNvCxnSpPr>
            <a:stCxn id="176" idx="1"/>
          </p:cNvCxnSpPr>
          <p:nvPr/>
        </p:nvCxnSpPr>
        <p:spPr>
          <a:xfrm rot="10800000">
            <a:off x="1214525" y="1735200"/>
            <a:ext cx="24417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/>
          <p:nvPr/>
        </p:nvCxnSpPr>
        <p:spPr>
          <a:xfrm rot="10800000">
            <a:off x="4288475" y="2677075"/>
            <a:ext cx="8922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5063625" y="2485675"/>
            <a:ext cx="1462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Choose a name for the 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7446000" y="14785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5"/>
          <p:cNvCxnSpPr/>
          <p:nvPr/>
        </p:nvCxnSpPr>
        <p:spPr>
          <a:xfrm flipH="1">
            <a:off x="867525" y="2739075"/>
            <a:ext cx="13386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5"/>
          <p:cNvSpPr txBox="1"/>
          <p:nvPr/>
        </p:nvSpPr>
        <p:spPr>
          <a:xfrm>
            <a:off x="2138650" y="2510475"/>
            <a:ext cx="115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7446000" y="13261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6"/>
          <p:cNvCxnSpPr/>
          <p:nvPr/>
        </p:nvCxnSpPr>
        <p:spPr>
          <a:xfrm rot="10800000">
            <a:off x="4077625" y="2119400"/>
            <a:ext cx="1983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6"/>
          <p:cNvSpPr txBox="1"/>
          <p:nvPr/>
        </p:nvSpPr>
        <p:spPr>
          <a:xfrm>
            <a:off x="4215800" y="2515600"/>
            <a:ext cx="1574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7446000" y="1326175"/>
            <a:ext cx="1698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Option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3656225" y="1623600"/>
            <a:ext cx="25131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where you would like it to be saved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063625" y="2485675"/>
            <a:ext cx="1462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Choose a name for the 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 rot="10800000">
            <a:off x="1214525" y="1735200"/>
            <a:ext cx="24417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7"/>
          <p:cNvCxnSpPr/>
          <p:nvPr/>
        </p:nvCxnSpPr>
        <p:spPr>
          <a:xfrm rot="10800000">
            <a:off x="4288475" y="2677075"/>
            <a:ext cx="8922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Tab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638250" y="1211350"/>
            <a:ext cx="30120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Clipboard group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Paste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Font group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Font type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Font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Bold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Italicize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Strikethrough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Subscript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Superscript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Text effects and typography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Highlight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Font color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case</a:t>
            </a:r>
            <a:endParaRPr sz="12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338250" y="1320100"/>
            <a:ext cx="30120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Paragraph group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Bullets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Multilevel list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Align left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Center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Align right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Justify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 &amp; paragraph spacing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Shading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Borders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Sort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show/hide formatting symbols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Styles </a:t>
            </a:r>
            <a:endParaRPr sz="12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6958425" y="1320100"/>
            <a:ext cx="30120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Editing group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Replace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Voice group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Dictate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Tab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485850" y="1058950"/>
            <a:ext cx="25101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Pages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Blank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break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Illustrations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pictures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Screenshot 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832425" y="1135150"/>
            <a:ext cx="25101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Add-ins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add-ins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add-ins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&amp; footer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Footer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number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6211750" y="1135150"/>
            <a:ext cx="25101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quick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word 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drop 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signature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date and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Navigation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Tabs across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Tabs open Ribbons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Ribbons contain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Rulers across the top and along the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area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Tab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2410100" y="1214775"/>
            <a:ext cx="63216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Eraser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Ink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Ink to 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Ink to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Drawing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Ink replay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Tab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Paragraph 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as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Watermark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borders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Tab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2410107" y="1367175"/>
            <a:ext cx="2565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setup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Hyphenation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Paragraph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Spacing 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5334082" y="1497750"/>
            <a:ext cx="2565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Arrange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Wrap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Bring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backward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 pane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Tab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1419508" y="1214775"/>
            <a:ext cx="2456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of contents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footnote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endnote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footnote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Researcher 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962400" y="1214775"/>
            <a:ext cx="2759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Citations &amp; bibliography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citation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Bibliiography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Captions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caption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table of figures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cross-reference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6533983" y="1214775"/>
            <a:ext cx="2456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of authorities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 citation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table of authorities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table of authorities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Mailings Tab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2410100" y="1138575"/>
            <a:ext cx="28275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Envelopes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mail merge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</a:t>
            </a:r>
            <a:r>
              <a:rPr lang="en"/>
              <a:t>recipients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recipients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 &amp; insert fields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Highlight merge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Greeting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merge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labels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5486825" y="1211350"/>
            <a:ext cx="28275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Preview 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recipient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for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&amp; merge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2091000" y="1357925"/>
            <a:ext cx="4961100" cy="3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001875" y="1366625"/>
            <a:ext cx="2094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Header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56300" y="2473375"/>
            <a:ext cx="1512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4858350" y="391250"/>
            <a:ext cx="18468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612875" y="228225"/>
            <a:ext cx="632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09850" y="577150"/>
            <a:ext cx="8304000" cy="4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8167600" y="1053625"/>
            <a:ext cx="372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7833000" y="1699450"/>
            <a:ext cx="879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Ribbon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879850" y="1200550"/>
            <a:ext cx="621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flipH="1" rot="10800000">
            <a:off x="1016300" y="1177350"/>
            <a:ext cx="396600" cy="8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32100" y="1903250"/>
            <a:ext cx="780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5"/>
          <p:cNvCxnSpPr>
            <a:stCxn id="96" idx="1"/>
          </p:cNvCxnSpPr>
          <p:nvPr/>
        </p:nvCxnSpPr>
        <p:spPr>
          <a:xfrm flipH="1">
            <a:off x="350700" y="3437475"/>
            <a:ext cx="1111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1703475" y="1340400"/>
            <a:ext cx="347100" cy="20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1462500" y="3257775"/>
            <a:ext cx="780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Rulers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Tab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47900" y="1097650"/>
            <a:ext cx="27402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Proofing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Thesaurus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Speech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aloud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Accesibility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2394850" y="1138575"/>
            <a:ext cx="27402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Comments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comment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comments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Tracking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for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markup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Reviewing pane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4709525" y="1118050"/>
            <a:ext cx="27402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 and move to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Protect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authors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 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Ink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Hide ink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7064700" y="1138575"/>
            <a:ext cx="20076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Resume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Resume </a:t>
            </a:r>
            <a:r>
              <a:rPr lang="en"/>
              <a:t>assistant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OneNote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notes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Tab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428900" y="986175"/>
            <a:ext cx="2892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Immersive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movement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to side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3125550" y="986175"/>
            <a:ext cx="2892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pane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width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5577800" y="986175"/>
            <a:ext cx="2892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Arrange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side by 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 scrolling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 window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macros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macro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Pause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Properties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Tab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new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Header or Footer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header or footer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one of the built-in templates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 cursor in the header or footer; add the text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done, select close header/footer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make more edits, double click in header/footer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different first page if you want the first page to look different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9"/>
          <p:cNvCxnSpPr/>
          <p:nvPr/>
        </p:nvCxnSpPr>
        <p:spPr>
          <a:xfrm flipH="1" rot="10800000">
            <a:off x="557725" y="495800"/>
            <a:ext cx="52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9"/>
          <p:cNvCxnSpPr/>
          <p:nvPr/>
        </p:nvCxnSpPr>
        <p:spPr>
          <a:xfrm flipH="1" rot="10800000">
            <a:off x="5688825" y="654800"/>
            <a:ext cx="639900" cy="9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9"/>
          <p:cNvCxnSpPr/>
          <p:nvPr/>
        </p:nvCxnSpPr>
        <p:spPr>
          <a:xfrm flipH="1" rot="10800000">
            <a:off x="5874750" y="1396625"/>
            <a:ext cx="650400" cy="10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9"/>
          <p:cNvSpPr txBox="1"/>
          <p:nvPr/>
        </p:nvSpPr>
        <p:spPr>
          <a:xfrm>
            <a:off x="269000" y="1111775"/>
            <a:ext cx="718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5253200" y="1557975"/>
            <a:ext cx="842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5463900" y="2330075"/>
            <a:ext cx="718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0"/>
          <p:cNvCxnSpPr/>
          <p:nvPr/>
        </p:nvCxnSpPr>
        <p:spPr>
          <a:xfrm rot="10800000">
            <a:off x="3076525" y="1895200"/>
            <a:ext cx="9639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50"/>
          <p:cNvSpPr txBox="1"/>
          <p:nvPr/>
        </p:nvSpPr>
        <p:spPr>
          <a:xfrm>
            <a:off x="4005100" y="2363575"/>
            <a:ext cx="1474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 your header in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50"/>
          <p:cNvCxnSpPr/>
          <p:nvPr/>
        </p:nvCxnSpPr>
        <p:spPr>
          <a:xfrm flipH="1" rot="10800000">
            <a:off x="6878650" y="1053425"/>
            <a:ext cx="260400" cy="11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50"/>
          <p:cNvSpPr txBox="1"/>
          <p:nvPr/>
        </p:nvSpPr>
        <p:spPr>
          <a:xfrm>
            <a:off x="6184600" y="2103300"/>
            <a:ext cx="1078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 to close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Tab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410100" y="1122425"/>
            <a:ext cx="63216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Home-takes you to a place to make a new document or open other Word documents you have been working 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New-make new document from a template or blank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Open-look at the other Word documents saved to computer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Info-information about the current document and various tasks that can be done with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Save-saves the current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as-saves the current document after you select a place to save it to and a name for the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Print-various things to adjust before printing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Share-only works if you have a OneDrive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Export-change the file type to preserve the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Transform-turn document into a web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Close-closes the document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Microsoft Word Help and Support. (2019, June 30). Re</a:t>
            </a:r>
            <a:r>
              <a:rPr lang="en"/>
              <a:t>trieved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https://www.computerhope.com/software/msword.htm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600" y="2131775"/>
            <a:ext cx="2330050" cy="2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Preview/Printing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File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Print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through the pages, and make adjustments based on how you want the document to be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Print to 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rot="10800000">
            <a:off x="495675" y="557650"/>
            <a:ext cx="1177500" cy="18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 txBox="1"/>
          <p:nvPr/>
        </p:nvSpPr>
        <p:spPr>
          <a:xfrm>
            <a:off x="1499675" y="2278650"/>
            <a:ext cx="110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1: 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 flipH="1">
            <a:off x="743700" y="1933450"/>
            <a:ext cx="7188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 txBox="1"/>
          <p:nvPr/>
        </p:nvSpPr>
        <p:spPr>
          <a:xfrm>
            <a:off x="1411075" y="1646575"/>
            <a:ext cx="1115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 2: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4192631"/>
            <a:ext cx="9144000" cy="98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1"/>
          <p:cNvCxnSpPr/>
          <p:nvPr/>
        </p:nvCxnSpPr>
        <p:spPr>
          <a:xfrm flipH="1">
            <a:off x="3680950" y="4040425"/>
            <a:ext cx="1488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261000" y="3339125"/>
            <a:ext cx="2491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these arrows to look through each page of the document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292650" y="2181350"/>
            <a:ext cx="1809600" cy="27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 flipH="1">
            <a:off x="2962125" y="1958250"/>
            <a:ext cx="6693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3557075" y="1630500"/>
            <a:ext cx="180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Various different settings of printing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21"/>
          <p:cNvCxnSpPr/>
          <p:nvPr/>
        </p:nvCxnSpPr>
        <p:spPr>
          <a:xfrm flipH="1">
            <a:off x="2762100" y="1437700"/>
            <a:ext cx="6816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/>
        </p:nvSpPr>
        <p:spPr>
          <a:xfrm>
            <a:off x="3392275" y="1177425"/>
            <a:ext cx="1413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printer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1795250" y="1165100"/>
            <a:ext cx="4710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2163425" y="902925"/>
            <a:ext cx="1164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 to print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