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Playfair Displ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Bree Serif"/>
      <p:regular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56CC58-5BC3-4433-BBB7-5202124C0AE2}">
  <a:tblStyle styleId="{3356CC58-5BC3-4433-BBB7-5202124C0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33" Type="http://schemas.openxmlformats.org/officeDocument/2006/relationships/font" Target="fonts/Nunito-regular.fntdata"/><Relationship Id="rId32" Type="http://schemas.openxmlformats.org/officeDocument/2006/relationships/font" Target="fonts/ProximaNova-boldItalic.fntdata"/><Relationship Id="rId35" Type="http://schemas.openxmlformats.org/officeDocument/2006/relationships/font" Target="fonts/Nunito-italic.fntdata"/><Relationship Id="rId34" Type="http://schemas.openxmlformats.org/officeDocument/2006/relationships/font" Target="fonts/Nunito-bold.fntdata"/><Relationship Id="rId37" Type="http://schemas.openxmlformats.org/officeDocument/2006/relationships/font" Target="fonts/PlayfairDisplay-regular.fntdata"/><Relationship Id="rId36" Type="http://schemas.openxmlformats.org/officeDocument/2006/relationships/font" Target="fonts/Nunito-boldItalic.fntdata"/><Relationship Id="rId39" Type="http://schemas.openxmlformats.org/officeDocument/2006/relationships/font" Target="fonts/PlayfairDisplay-italic.fntdata"/><Relationship Id="rId38" Type="http://schemas.openxmlformats.org/officeDocument/2006/relationships/font" Target="fonts/PlayfairDisplay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29" Type="http://schemas.openxmlformats.org/officeDocument/2006/relationships/font" Target="fonts/ProximaNova-regular.fntdata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BreeSerif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-bold.fntdata"/><Relationship Id="rId10" Type="http://schemas.openxmlformats.org/officeDocument/2006/relationships/slide" Target="slides/slide4.xml"/><Relationship Id="rId54" Type="http://schemas.openxmlformats.org/officeDocument/2006/relationships/font" Target="fonts/OpenSans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56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eeb9ab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eeb9ab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eeb9abf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ceeb9ab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eeb9abf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eeb9ab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eeb9ab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eeb9ab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eeb9abf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eeb9ab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7bf53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e7bf53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eeb9ab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eeb9ab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eeb9abf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eeb9abf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eeb9abf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eeb9abf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eeb9ab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eeb9ab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eeb9ab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eeb9ab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0f61ee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0f61ee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0f61ee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0f61e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0f61ee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0f61ee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0f61ee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0f61ee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eeb9ab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eeb9ab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eeb9ab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eeb9ab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21154" l="16742" r="0" t="0"/>
          <a:stretch/>
        </p:blipFill>
        <p:spPr>
          <a:xfrm>
            <a:off x="12000" y="3530950"/>
            <a:ext cx="3091400" cy="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24828" l="32749" r="32824" t="27923"/>
          <a:stretch/>
        </p:blipFill>
        <p:spPr>
          <a:xfrm>
            <a:off x="7752125" y="4317550"/>
            <a:ext cx="1468075" cy="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99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mailto:ccla@doane.edu" TargetMode="External"/><Relationship Id="rId5" Type="http://schemas.openxmlformats.org/officeDocument/2006/relationships/hyperlink" Target="https://www.doane.edu/ccl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akesigns.com/tutorials/" TargetMode="External"/><Relationship Id="rId4" Type="http://schemas.openxmlformats.org/officeDocument/2006/relationships/hyperlink" Target="https://inkbotdesign.com/font-combination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Posters in PowerPoint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Font Options</a:t>
            </a:r>
            <a:endParaRPr/>
          </a:p>
        </p:txBody>
      </p:sp>
      <p:graphicFrame>
        <p:nvGraphicFramePr>
          <p:cNvPr id="149" name="Google Shape;149;p22"/>
          <p:cNvGraphicFramePr/>
          <p:nvPr/>
        </p:nvGraphicFramePr>
        <p:xfrm>
          <a:off x="1482850" y="135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{3356CC58-5BC3-4433-BBB7-5202124C0AE2}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Title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Heading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Bree Serif</a:t>
                      </a:r>
                      <a:endParaRPr sz="18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 Sans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Nunito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 Sans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Montserrat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Courier New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Play Fair Display</a:t>
                      </a:r>
                      <a:endParaRPr sz="1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Source Code Pro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Source Code Pro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 New Roman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Theme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should be used to capture the viewer’s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color is recommended, be careful that the color is not distracting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color to make data points stand, the headings easier to see, and to highlight important information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and Tables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Charts and tables are great ways to reduce the amount of text on your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following if they aren’t needed: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Borders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colors on the charts and tables make with the theme of the poster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are another great way to reduce the text on your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image resolution before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resolution may print out fuzzy and distorted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Creating Your Poster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adding information, plan out where the sections will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edit the text, especially the smaller text, zoom in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magnifying glass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poster once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magnifying glass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edit the poster dimensions before you start anything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47025" y="2701875"/>
            <a:ext cx="22311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Microsoft PowerPoint, use the sliding magnifier at the bottom.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sample poster. It should be sized correctly and have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 information boxes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don’t need accurate information, just type a general description of what could be put in each box.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appropriate fonts and font sizes.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questions?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us at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ccla@doane.edu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 come visit us in Communications 188D from 9am to 5pm.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also visit our website at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https://www.doane.edu/ccla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14400" lvl="0" marL="914400" marR="215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MakeSigns. (n.d.). Scientific Poster Tutorials - How To Make a Research Poster. Retrieved from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https://www.makesigns.com/tutorials/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914400" lvl="0" marL="914400" marR="2159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Typography, Design Inspiration, Design Tutorials. (2019, August 26). 10 Beautiful Font Combinations For All Your Design Needs. Retrieved from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https://inkbotdesign.com/font-combinations/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2400250" y="575950"/>
            <a:ext cx="6321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some feedback on the presentation by following the QR Code below.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include?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4-8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with you instructor on what all they would like you to include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are read from left to right down each column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Sizing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410100" y="1062376"/>
            <a:ext cx="63216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tandard poster size is 48”x 36” in landscape orientation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can be used, but please check if there is a minimum or maximum size for the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or change the sizing of the poster for printing: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429225" y="2182350"/>
            <a:ext cx="32472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Google Slides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File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Page Setup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Custom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Set the height and width of the poster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Apply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729700" y="2159475"/>
            <a:ext cx="32472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Microsoft PowerPoint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Design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Slide Size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Custom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Set the height and width of the poster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OK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Ensure Fit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5562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1800800" y="324075"/>
            <a:ext cx="384300" cy="2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549250" y="419550"/>
            <a:ext cx="334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7184825" y="460425"/>
            <a:ext cx="384300" cy="6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115975" y="1042925"/>
            <a:ext cx="483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7384975" y="1697975"/>
            <a:ext cx="942000" cy="2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140775" y="1685575"/>
            <a:ext cx="396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3395950" y="2046850"/>
            <a:ext cx="1176000" cy="9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854525" y="2935525"/>
            <a:ext cx="359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684925" y="3059475"/>
            <a:ext cx="570000" cy="21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4722100" y="3231150"/>
            <a:ext cx="5328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5104475" y="3369325"/>
            <a:ext cx="508200" cy="2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5116875" y="3604800"/>
            <a:ext cx="657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Design Tips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designing your poster, remember simple is better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the background non-distracting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White or light colors is recommended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information should stand out more through the use of different font sizes and/or bolding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up things so it is clear how the poster is to be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crowd images and the text if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the headings and the title are easily distinguished from the rest of the text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sure to use a font that is easy to read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can use the same font for both the headings and the text or you can use two different fonts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 the next slide are  some good fonts to use (you can use these pairs, or choose one to use)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make sure all text on the poster can be read from a standard of four feet away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 the left are some recommended font sizes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 spacing is recommended to be between 1.25 and 1.5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14050" y="2408325"/>
            <a:ext cx="2086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Title 85 pt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Authors 56 pt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Headings 36 pt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Body Text 24 pt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Captions 18 pt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F9900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