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302" r:id="rId3"/>
    <p:sldId id="303" r:id="rId4"/>
    <p:sldId id="304" r:id="rId5"/>
    <p:sldId id="305" r:id="rId6"/>
    <p:sldId id="306" r:id="rId7"/>
    <p:sldId id="307" r:id="rId8"/>
    <p:sldId id="308" r:id="rId9"/>
    <p:sldId id="309" r:id="rId10"/>
    <p:sldId id="310" r:id="rId11"/>
    <p:sldId id="311" r:id="rId12"/>
    <p:sldId id="312" r:id="rId13"/>
  </p:sldIdLst>
  <p:sldSz cx="9144000" cy="5143500" type="screen16x9"/>
  <p:notesSz cx="6858000" cy="9144000"/>
  <p:embeddedFontLst>
    <p:embeddedFont>
      <p:font typeface="PT Sans Narrow" panose="020B0604020202020204" charset="0"/>
      <p:regular r:id="rId15"/>
      <p:bold r:id="rId16"/>
    </p:embeddedFont>
    <p:embeddedFont>
      <p:font typeface="Raleway"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9" autoAdjust="0"/>
  </p:normalViewPr>
  <p:slideViewPr>
    <p:cSldViewPr snapToGrid="0">
      <p:cViewPr>
        <p:scale>
          <a:sx n="125" d="100"/>
          <a:sy n="125" d="100"/>
        </p:scale>
        <p:origin x="-384" y="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499749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ec9fc82a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ec9fc82a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ded68a80d1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ded68a80d1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ded68a80d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ded68a80d1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ed68a80d1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ed68a80d1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ded68a80d1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ded68a80d1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ded68a80d1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ded68a80d1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ded68a80d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ded68a80d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ded68a80d1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ded68a80d1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ded68a80d1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ded68a80d1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ded68a80d1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ded68a80d1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ded68a80d1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ded68a80d1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3"/>
        <p:cNvGrpSpPr/>
        <p:nvPr/>
      </p:nvGrpSpPr>
      <p:grpSpPr>
        <a:xfrm>
          <a:off x="0" y="0"/>
          <a:ext cx="0" cy="0"/>
          <a:chOff x="0" y="0"/>
          <a:chExt cx="0" cy="0"/>
        </a:xfrm>
      </p:grpSpPr>
      <p:cxnSp>
        <p:nvCxnSpPr>
          <p:cNvPr id="74" name="Google Shape;74;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75" name="Google Shape;75;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76" name="Google Shape;76;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77" name="Google Shape;77;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cxnSp>
        <p:nvCxnSpPr>
          <p:cNvPr id="79" name="Google Shape;79;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80" name="Google Shape;80;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81" name="Google Shape;81;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2" name="Google Shape;82;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3" name="Google Shape;83;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4" name="Google Shape;84;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5"/>
        <p:cNvGrpSpPr/>
        <p:nvPr/>
      </p:nvGrpSpPr>
      <p:grpSpPr>
        <a:xfrm>
          <a:off x="0" y="0"/>
          <a:ext cx="0" cy="0"/>
          <a:chOff x="0" y="0"/>
          <a:chExt cx="0" cy="0"/>
        </a:xfrm>
      </p:grpSpPr>
      <p:cxnSp>
        <p:nvCxnSpPr>
          <p:cNvPr id="86" name="Google Shape;86;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87" name="Google Shape;87;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88" name="Google Shape;88;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9" name="Google Shape;89;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0" name="Google Shape;90;p17"/>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1" name="Google Shape;91;p1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2" name="Google Shape;92;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5" name="Google Shape;95;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6"/>
        <p:cNvGrpSpPr/>
        <p:nvPr/>
      </p:nvGrpSpPr>
      <p:grpSpPr>
        <a:xfrm>
          <a:off x="0" y="0"/>
          <a:ext cx="0" cy="0"/>
          <a:chOff x="0" y="0"/>
          <a:chExt cx="0" cy="0"/>
        </a:xfrm>
      </p:grpSpPr>
      <p:cxnSp>
        <p:nvCxnSpPr>
          <p:cNvPr id="97" name="Google Shape;97;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98" name="Google Shape;98;p19"/>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9" name="Google Shape;99;p19"/>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01"/>
        <p:cNvGrpSpPr/>
        <p:nvPr/>
      </p:nvGrpSpPr>
      <p:grpSpPr>
        <a:xfrm>
          <a:off x="0" y="0"/>
          <a:ext cx="0" cy="0"/>
          <a:chOff x="0" y="0"/>
          <a:chExt cx="0" cy="0"/>
        </a:xfrm>
      </p:grpSpPr>
      <p:cxnSp>
        <p:nvCxnSpPr>
          <p:cNvPr id="102" name="Google Shape;102;p20"/>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03" name="Google Shape;103;p20"/>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04" name="Google Shape;104;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8" name="Google Shape;108;p2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109" name="Google Shape;109;p21"/>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0" name="Google Shape;110;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11" name="Google Shape;111;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cxnSp>
        <p:nvCxnSpPr>
          <p:cNvPr id="113" name="Google Shape;113;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14" name="Google Shape;114;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15" name="Google Shape;115;p22"/>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16" name="Google Shape;116;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7"/>
        <p:cNvGrpSpPr/>
        <p:nvPr/>
      </p:nvGrpSpPr>
      <p:grpSpPr>
        <a:xfrm>
          <a:off x="0" y="0"/>
          <a:ext cx="0" cy="0"/>
          <a:chOff x="0" y="0"/>
          <a:chExt cx="0" cy="0"/>
        </a:xfrm>
      </p:grpSpPr>
      <p:cxnSp>
        <p:nvCxnSpPr>
          <p:cNvPr id="118" name="Google Shape;118;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19" name="Google Shape;119;p2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20" name="Google Shape;120;p2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1" name="Google Shape;121;p23"/>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22" name="Google Shape;122;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66"/>
        <p:cNvGrpSpPr/>
        <p:nvPr/>
      </p:nvGrpSpPr>
      <p:grpSpPr>
        <a:xfrm>
          <a:off x="0" y="0"/>
          <a:ext cx="0" cy="0"/>
          <a:chOff x="0" y="0"/>
          <a:chExt cx="0" cy="0"/>
        </a:xfrm>
      </p:grpSpPr>
      <p:cxnSp>
        <p:nvCxnSpPr>
          <p:cNvPr id="67" name="Google Shape;67;p14"/>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68" name="Google Shape;68;p14"/>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69" name="Google Shape;69;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70" name="Google Shape;70;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71" name="Google Shape;71;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72" name="Google Shape;72;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64" name="Google Shape;64;p1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65" name="Google Shape;65;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Good Coding Practices</a:t>
            </a:r>
            <a:endParaRPr/>
          </a:p>
        </p:txBody>
      </p:sp>
      <p:sp>
        <p:nvSpPr>
          <p:cNvPr id="448" name="Google Shape;448;p71"/>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chemeClr val="accent1"/>
                </a:solidFill>
                <a:latin typeface="PT Sans Narrow"/>
                <a:ea typeface="PT Sans Narrow"/>
                <a:cs typeface="PT Sans Narrow"/>
                <a:sym typeface="PT Sans Narrow"/>
              </a:rPr>
              <a:t>6/7</a:t>
            </a:r>
            <a:endParaRPr sz="3600" b="1">
              <a:solidFill>
                <a:schemeClr val="accent1"/>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8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9. Avoid plagiarism</a:t>
            </a:r>
            <a:endParaRPr/>
          </a:p>
        </p:txBody>
      </p:sp>
      <p:sp>
        <p:nvSpPr>
          <p:cNvPr id="510" name="Google Shape;510;p8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Google a solution for errors you are getting, copy and paste the link you got information from into a comment within the code.</a:t>
            </a:r>
            <a:endParaRPr/>
          </a:p>
          <a:p>
            <a:pPr marL="914400" lvl="1" indent="-342900" algn="l" rtl="0">
              <a:spcBef>
                <a:spcPts val="0"/>
              </a:spcBef>
              <a:spcAft>
                <a:spcPts val="0"/>
              </a:spcAft>
              <a:buSzPts val="1800"/>
              <a:buChar char="○"/>
            </a:pPr>
            <a:r>
              <a:rPr lang="en" sz="1800"/>
              <a:t>This way you have the link to quickly go back to for future reference and for work cited pages.</a:t>
            </a:r>
            <a:endParaRPr sz="1800"/>
          </a:p>
        </p:txBody>
      </p:sp>
      <p:sp>
        <p:nvSpPr>
          <p:cNvPr id="511" name="Google Shape;511;p80"/>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10. Have fun!</a:t>
            </a:r>
            <a:endParaRPr/>
          </a:p>
        </p:txBody>
      </p:sp>
      <p:sp>
        <p:nvSpPr>
          <p:cNvPr id="517" name="Google Shape;517;p8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Learning to code can be frustrating and difficult, so have fun wherever you can.</a:t>
            </a:r>
            <a:endParaRPr/>
          </a:p>
          <a:p>
            <a:pPr marL="914400" lvl="1" indent="-342900" algn="l" rtl="0">
              <a:spcBef>
                <a:spcPts val="0"/>
              </a:spcBef>
              <a:spcAft>
                <a:spcPts val="0"/>
              </a:spcAft>
              <a:buSzPts val="1800"/>
              <a:buChar char="○"/>
            </a:pPr>
            <a:r>
              <a:rPr lang="en" sz="1800"/>
              <a:t>Create funny variable names (as long as they are still descriptive), leave fun notes to yourself in the comments, etc.</a:t>
            </a:r>
            <a:endParaRPr sz="1800"/>
          </a:p>
        </p:txBody>
      </p:sp>
      <p:sp>
        <p:nvSpPr>
          <p:cNvPr id="518" name="Google Shape;518;p81"/>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457200" lvl="0" indent="-400050" algn="l" rtl="0">
              <a:spcBef>
                <a:spcPts val="0"/>
              </a:spcBef>
              <a:spcAft>
                <a:spcPts val="0"/>
              </a:spcAft>
              <a:buSzPct val="100000"/>
              <a:buAutoNum type="arabicPeriod"/>
            </a:pPr>
            <a:r>
              <a:rPr lang="en"/>
              <a:t>Comment on the code</a:t>
            </a:r>
            <a:endParaRPr/>
          </a:p>
        </p:txBody>
      </p:sp>
      <p:sp>
        <p:nvSpPr>
          <p:cNvPr id="454" name="Google Shape;454;p72"/>
          <p:cNvSpPr txBox="1">
            <a:spLocks noGrp="1"/>
          </p:cNvSpPr>
          <p:nvPr>
            <p:ph type="body" idx="1"/>
          </p:nvPr>
        </p:nvSpPr>
        <p:spPr>
          <a:xfrm>
            <a:off x="2400250" y="1211350"/>
            <a:ext cx="6321600" cy="3338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Comment what each line does</a:t>
            </a:r>
            <a:endParaRPr sz="1400"/>
          </a:p>
          <a:p>
            <a:pPr marL="457200" lvl="0" indent="-317500" algn="l" rtl="0">
              <a:spcBef>
                <a:spcPts val="0"/>
              </a:spcBef>
              <a:spcAft>
                <a:spcPts val="0"/>
              </a:spcAft>
              <a:buSzPts val="1400"/>
              <a:buChar char="●"/>
            </a:pPr>
            <a:r>
              <a:rPr lang="en" sz="1400"/>
              <a:t>Put a comment block at the top explaining what the code does as a whole. </a:t>
            </a:r>
            <a:endParaRPr sz="1400"/>
          </a:p>
          <a:p>
            <a:pPr marL="914400" lvl="1" indent="-317500" algn="l" rtl="0">
              <a:spcBef>
                <a:spcPts val="0"/>
              </a:spcBef>
              <a:spcAft>
                <a:spcPts val="0"/>
              </a:spcAft>
              <a:buSzPts val="1400"/>
              <a:buChar char="○"/>
            </a:pPr>
            <a:r>
              <a:rPr lang="en"/>
              <a:t>You may think that you’re commenting too much, but you will be happy when you have to look back on the code after it is done and you’ll be able to find everything. </a:t>
            </a:r>
            <a:endParaRPr/>
          </a:p>
          <a:p>
            <a:pPr marL="457200" lvl="0" indent="-317500" algn="l" rtl="0">
              <a:spcBef>
                <a:spcPts val="0"/>
              </a:spcBef>
              <a:spcAft>
                <a:spcPts val="0"/>
              </a:spcAft>
              <a:buSzPts val="1400"/>
              <a:buChar char="●"/>
            </a:pPr>
            <a:r>
              <a:rPr lang="en" sz="1400"/>
              <a:t>Commenting also helps us figure out where errors are. </a:t>
            </a:r>
            <a:endParaRPr sz="1400"/>
          </a:p>
          <a:p>
            <a:pPr marL="914400" lvl="1" indent="-317500" algn="l" rtl="0">
              <a:spcBef>
                <a:spcPts val="0"/>
              </a:spcBef>
              <a:spcAft>
                <a:spcPts val="0"/>
              </a:spcAft>
              <a:buSzPts val="1400"/>
              <a:buChar char="○"/>
            </a:pPr>
            <a:r>
              <a:rPr lang="en"/>
              <a:t>If you have a line that’s supposed to do something, and you know what it’s supposed to be doing, having a comment on the line makes it easy to look at it to see if the line is actually doing what you want it to do.</a:t>
            </a:r>
            <a:endParaRPr/>
          </a:p>
          <a:p>
            <a:pPr marL="457200" lvl="0" indent="-317500" algn="l" rtl="0">
              <a:spcBef>
                <a:spcPts val="0"/>
              </a:spcBef>
              <a:spcAft>
                <a:spcPts val="0"/>
              </a:spcAft>
              <a:buSzPts val="1400"/>
              <a:buChar char="●"/>
            </a:pPr>
            <a:r>
              <a:rPr lang="en" sz="1400"/>
              <a:t>You should be able to explain the purpose of each line and what each line does. This will help you eliminate lines that are not needed, which will make the code run faster. Comments help with this.</a:t>
            </a:r>
            <a:endParaRPr sz="1400"/>
          </a:p>
        </p:txBody>
      </p:sp>
      <p:sp>
        <p:nvSpPr>
          <p:cNvPr id="455" name="Google Shape;455;p72"/>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Add white space</a:t>
            </a:r>
            <a:endParaRPr/>
          </a:p>
        </p:txBody>
      </p:sp>
      <p:sp>
        <p:nvSpPr>
          <p:cNvPr id="461" name="Google Shape;461;p7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means add blank lines wherever you can. </a:t>
            </a:r>
            <a:endParaRPr/>
          </a:p>
          <a:p>
            <a:pPr marL="914400" lvl="1" indent="-342900" algn="l" rtl="0">
              <a:spcBef>
                <a:spcPts val="0"/>
              </a:spcBef>
              <a:spcAft>
                <a:spcPts val="0"/>
              </a:spcAft>
              <a:buSzPts val="1800"/>
              <a:buChar char="○"/>
            </a:pPr>
            <a:r>
              <a:rPr lang="en" sz="1800"/>
              <a:t>This makes it a lot easier to read your code. </a:t>
            </a:r>
            <a:endParaRPr sz="1800"/>
          </a:p>
          <a:p>
            <a:pPr marL="457200" lvl="0" indent="-342900" algn="l" rtl="0">
              <a:spcBef>
                <a:spcPts val="0"/>
              </a:spcBef>
              <a:spcAft>
                <a:spcPts val="0"/>
              </a:spcAft>
              <a:buSzPts val="1800"/>
              <a:buChar char="●"/>
            </a:pPr>
            <a:r>
              <a:rPr lang="en"/>
              <a:t>A good thing to think about with white space is thinking about your code like a list. </a:t>
            </a:r>
            <a:endParaRPr/>
          </a:p>
          <a:p>
            <a:pPr marL="914400" lvl="1" indent="-342900" algn="l" rtl="0">
              <a:spcBef>
                <a:spcPts val="0"/>
              </a:spcBef>
              <a:spcAft>
                <a:spcPts val="0"/>
              </a:spcAft>
              <a:buSzPts val="1800"/>
              <a:buChar char="○"/>
            </a:pPr>
            <a:r>
              <a:rPr lang="en" sz="1800"/>
              <a:t>After each “step” in your list, you should add white space (just as you add space between items in a written list).</a:t>
            </a:r>
            <a:endParaRPr sz="2100"/>
          </a:p>
        </p:txBody>
      </p:sp>
      <p:sp>
        <p:nvSpPr>
          <p:cNvPr id="462" name="Google Shape;462;p73"/>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Keep things simple</a:t>
            </a:r>
            <a:endParaRPr/>
          </a:p>
        </p:txBody>
      </p:sp>
      <p:sp>
        <p:nvSpPr>
          <p:cNvPr id="468" name="Google Shape;468;p7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Always choose the simplest option to execute something first, and then slowly work to more complex options if the first didn’t work. </a:t>
            </a:r>
            <a:endParaRPr/>
          </a:p>
          <a:p>
            <a:pPr marL="914400" lvl="1" indent="-342900" algn="l" rtl="0">
              <a:spcBef>
                <a:spcPts val="0"/>
              </a:spcBef>
              <a:spcAft>
                <a:spcPts val="0"/>
              </a:spcAft>
              <a:buSzPts val="1800"/>
              <a:buChar char="○"/>
            </a:pPr>
            <a:r>
              <a:rPr lang="en" sz="1800"/>
              <a:t>If you start with the most complex option, you may not be able to figure out what that line does when you read through your code later. </a:t>
            </a:r>
            <a:endParaRPr sz="1800"/>
          </a:p>
          <a:p>
            <a:pPr marL="914400" lvl="1" indent="-342900" algn="l" rtl="0">
              <a:spcBef>
                <a:spcPts val="0"/>
              </a:spcBef>
              <a:spcAft>
                <a:spcPts val="0"/>
              </a:spcAft>
              <a:buSzPts val="1800"/>
              <a:buChar char="○"/>
            </a:pPr>
            <a:r>
              <a:rPr lang="en" sz="1800"/>
              <a:t>If you do want to use a complex option, be extra sure to comment what it is doing so you aren’t confused when you read your code back.</a:t>
            </a:r>
            <a:endParaRPr sz="1800"/>
          </a:p>
        </p:txBody>
      </p:sp>
      <p:sp>
        <p:nvSpPr>
          <p:cNvPr id="469" name="Google Shape;469;p74"/>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7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Code consistently</a:t>
            </a:r>
            <a:endParaRPr/>
          </a:p>
        </p:txBody>
      </p:sp>
      <p:sp>
        <p:nvSpPr>
          <p:cNvPr id="475" name="Google Shape;475;p7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Keep indents and white space consistent throughout all of your coding projects. </a:t>
            </a:r>
            <a:endParaRPr/>
          </a:p>
          <a:p>
            <a:pPr marL="914400" lvl="1" indent="-342900" algn="l" rtl="0">
              <a:spcBef>
                <a:spcPts val="0"/>
              </a:spcBef>
              <a:spcAft>
                <a:spcPts val="0"/>
              </a:spcAft>
              <a:buSzPts val="1800"/>
              <a:buChar char="○"/>
            </a:pPr>
            <a:r>
              <a:rPr lang="en" sz="1800"/>
              <a:t>This helps not only with reading your code later but also helps you find certain parts of the code because it looks the same in all of your coding projects.</a:t>
            </a:r>
            <a:endParaRPr sz="1800"/>
          </a:p>
        </p:txBody>
      </p:sp>
      <p:sp>
        <p:nvSpPr>
          <p:cNvPr id="476" name="Google Shape;476;p75"/>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Use descriptive names</a:t>
            </a:r>
            <a:endParaRPr/>
          </a:p>
        </p:txBody>
      </p:sp>
      <p:sp>
        <p:nvSpPr>
          <p:cNvPr id="482" name="Google Shape;482;p7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naming things, keep names descriptive of what they are. </a:t>
            </a:r>
            <a:endParaRPr/>
          </a:p>
          <a:p>
            <a:pPr marL="914400" lvl="1" indent="-342900" algn="l" rtl="0">
              <a:spcBef>
                <a:spcPts val="0"/>
              </a:spcBef>
              <a:spcAft>
                <a:spcPts val="0"/>
              </a:spcAft>
              <a:buSzPts val="1800"/>
              <a:buChar char="○"/>
            </a:pPr>
            <a:r>
              <a:rPr lang="en" sz="1800"/>
              <a:t>This can help you while you are coding, so you don’t have to constantly look back and see what you named things.</a:t>
            </a:r>
            <a:endParaRPr sz="1800"/>
          </a:p>
        </p:txBody>
      </p:sp>
      <p:sp>
        <p:nvSpPr>
          <p:cNvPr id="483" name="Google Shape;483;p76"/>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Take breaks from coding</a:t>
            </a:r>
            <a:endParaRPr/>
          </a:p>
        </p:txBody>
      </p:sp>
      <p:sp>
        <p:nvSpPr>
          <p:cNvPr id="489" name="Google Shape;489;p7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Do not try and code everything in one sitting. </a:t>
            </a:r>
            <a:endParaRPr/>
          </a:p>
          <a:p>
            <a:pPr marL="914400" lvl="1" indent="-342900" algn="l" rtl="0">
              <a:spcBef>
                <a:spcPts val="0"/>
              </a:spcBef>
              <a:spcAft>
                <a:spcPts val="0"/>
              </a:spcAft>
              <a:buSzPts val="1800"/>
              <a:buChar char="○"/>
            </a:pPr>
            <a:r>
              <a:rPr lang="en" sz="1800"/>
              <a:t>It can be very difficult to code when you are tired, and you will end up making more mistakes. </a:t>
            </a:r>
            <a:endParaRPr sz="1800"/>
          </a:p>
          <a:p>
            <a:pPr marL="457200" lvl="0" indent="-342900" algn="l" rtl="0">
              <a:spcBef>
                <a:spcPts val="0"/>
              </a:spcBef>
              <a:spcAft>
                <a:spcPts val="0"/>
              </a:spcAft>
              <a:buSzPts val="1800"/>
              <a:buChar char="●"/>
            </a:pPr>
            <a:r>
              <a:rPr lang="en"/>
              <a:t>Break your coding time into one to two-hour shifts, then a break. </a:t>
            </a:r>
            <a:endParaRPr/>
          </a:p>
          <a:p>
            <a:pPr marL="457200" lvl="0" indent="-342900" algn="l" rtl="0">
              <a:spcBef>
                <a:spcPts val="0"/>
              </a:spcBef>
              <a:spcAft>
                <a:spcPts val="0"/>
              </a:spcAft>
              <a:buSzPts val="1800"/>
              <a:buChar char="●"/>
            </a:pPr>
            <a:r>
              <a:rPr lang="en"/>
              <a:t>When you take a break, change your scenery. </a:t>
            </a:r>
            <a:endParaRPr/>
          </a:p>
          <a:p>
            <a:pPr marL="914400" lvl="1" indent="-342900" algn="l" rtl="0">
              <a:spcBef>
                <a:spcPts val="0"/>
              </a:spcBef>
              <a:spcAft>
                <a:spcPts val="0"/>
              </a:spcAft>
              <a:buSzPts val="1800"/>
              <a:buChar char="○"/>
            </a:pPr>
            <a:r>
              <a:rPr lang="en" sz="1800"/>
              <a:t>Even just walking down the hall and back again can help your brain focus on something else. This then helps you refocus on the task.</a:t>
            </a:r>
            <a:endParaRPr sz="1800"/>
          </a:p>
        </p:txBody>
      </p:sp>
      <p:sp>
        <p:nvSpPr>
          <p:cNvPr id="490" name="Google Shape;490;p77"/>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7. Test your code</a:t>
            </a:r>
            <a:endParaRPr/>
          </a:p>
        </p:txBody>
      </p:sp>
      <p:sp>
        <p:nvSpPr>
          <p:cNvPr id="496" name="Google Shape;496;p7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Test your code every time you add a new variable, function, loop, etc. </a:t>
            </a:r>
            <a:endParaRPr/>
          </a:p>
          <a:p>
            <a:pPr marL="914400" lvl="1" indent="-342900" algn="l" rtl="0">
              <a:spcBef>
                <a:spcPts val="0"/>
              </a:spcBef>
              <a:spcAft>
                <a:spcPts val="0"/>
              </a:spcAft>
              <a:buSzPts val="1800"/>
              <a:buChar char="○"/>
            </a:pPr>
            <a:r>
              <a:rPr lang="en" sz="1800"/>
              <a:t>This will make troubleshooting much easier, since you will be looking for errors at each step.</a:t>
            </a:r>
            <a:endParaRPr sz="1800"/>
          </a:p>
        </p:txBody>
      </p:sp>
      <p:sp>
        <p:nvSpPr>
          <p:cNvPr id="497" name="Google Shape;497;p78"/>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8. Save OFTEN</a:t>
            </a:r>
            <a:endParaRPr/>
          </a:p>
        </p:txBody>
      </p:sp>
      <p:sp>
        <p:nvSpPr>
          <p:cNvPr id="503" name="Google Shape;503;p7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environments will automatically save for you, but be careful to not become reliant on this in case you move to an environment that does not automatically save.</a:t>
            </a:r>
            <a:endParaRPr/>
          </a:p>
        </p:txBody>
      </p:sp>
      <p:sp>
        <p:nvSpPr>
          <p:cNvPr id="504" name="Google Shape;504;p79"/>
          <p:cNvSpPr txBox="1"/>
          <p:nvPr/>
        </p:nvSpPr>
        <p:spPr>
          <a:xfrm>
            <a:off x="8337000" y="4404600"/>
            <a:ext cx="83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6/7</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F99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51</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PT Sans Narrow</vt:lpstr>
      <vt:lpstr>Raleway</vt:lpstr>
      <vt:lpstr>Lato</vt:lpstr>
      <vt:lpstr>Open Sans</vt:lpstr>
      <vt:lpstr>Tropic</vt:lpstr>
      <vt:lpstr>Swiss</vt:lpstr>
      <vt:lpstr>Good Coding Practices</vt:lpstr>
      <vt:lpstr>Comment on the code</vt:lpstr>
      <vt:lpstr>2. Add white space</vt:lpstr>
      <vt:lpstr>3. Keep things simple</vt:lpstr>
      <vt:lpstr>4. Code consistently</vt:lpstr>
      <vt:lpstr>5. Use descriptive names</vt:lpstr>
      <vt:lpstr>6. Take breaks from coding</vt:lpstr>
      <vt:lpstr>7. Test your code</vt:lpstr>
      <vt:lpstr>8. Save OFTEN</vt:lpstr>
      <vt:lpstr>9. Avoid plagiarism</vt:lpstr>
      <vt:lpstr>10. Have fun!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Coding Practices</dc:title>
  <cp:lastModifiedBy>Mark Meysenburg</cp:lastModifiedBy>
  <cp:revision>1</cp:revision>
  <dcterms:modified xsi:type="dcterms:W3CDTF">2023-11-13T16:31:37Z</dcterms:modified>
</cp:coreProperties>
</file>