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a92f22c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ba92f22c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ba92f22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ba92f22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a92f22c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a92f22c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a92f22c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a92f22c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a92f22c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ba92f22c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ba92f22c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ba92f22c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ba92f22c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ba92f22c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a92f22c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ba92f22c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a92f22c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a92f22c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ba92f22c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ba92f22c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a92f2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a92f2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ba92f22c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ba92f22c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ba92f22cf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ba92f22cf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ba92f22c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ba92f22c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a92f22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a92f22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ba92f22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ba92f22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ba92f22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ba92f22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a92f22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a92f22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ba92f22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ba92f22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a92f22c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ba92f22c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a92f22c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a92f22c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246 Data Structures and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OpenMPI,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 architectures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Parallel architectures still retain the basic von Neumann architecture, but </a:t>
            </a:r>
            <a:r>
              <a:rPr lang="en" sz="2200"/>
              <a:t>with multiple copies of some of the parts (CPU, memory, etc.)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Parallel architectures can be classified with Flynn's Taxonomy, circa 1966: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SISD - single instruction, single data, aka one CPU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MISD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MIMD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 architectures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SIMD: Single Instruction, Multiple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All processors execute same instruction on a given clock cycle, but each may operate on a different data element; good for things like graphics / image processing (think GPUs)</a:t>
            </a:r>
            <a:endParaRPr sz="17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275" y="1404925"/>
            <a:ext cx="41719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 architectures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MISD: Multiple Instruction, Single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Each processor operates on same data independently, via separate instruction streams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Only a few research machines have applied this model</a:t>
            </a:r>
            <a:endParaRPr sz="17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50" y="1585913"/>
            <a:ext cx="41719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 architectures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MIMD: Multiple Instruction, Multiple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Each processor may have different instruction stream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Each processor may be working on different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Most common type today: Supercomputers, clusters, multicore PCs</a:t>
            </a:r>
            <a:endParaRPr sz="16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75" y="1812488"/>
            <a:ext cx="41719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 architectures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What about memory? Options: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Shared: All CPUs have direct access to physical memory. E.g., a multicore PC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Distributed: Network-based memory access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A computing node can only see its local memory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For other memory, the node must go over the interconnection network to access another node's memory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E.g., a cluster computer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 architectures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UMA: Shared memory, Uniform Memory Access</a:t>
            </a:r>
            <a:endParaRPr sz="220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250" y="1621975"/>
            <a:ext cx="39433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 architectures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Hybrid distributed / shared: Typical of today’s supercomputers / clusters</a:t>
            </a:r>
            <a:endParaRPr sz="22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850" y="1638300"/>
            <a:ext cx="46101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Parallel Programs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r>
              <a:rPr lang="en"/>
              <a:t> of parallel programs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Make sure to understand your problem and existing, mono-processor algorithms to solve it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Can the problem even be parallelized?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What are the "hotspots" in existing algorithms? Maybe use profiling tools to find out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What are potential bottlenecks, like I/O?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What data dependencies are there?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parallel programs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Partition the problem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Break it into chunks that can be done in parallel, either by data or by function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Data example: image filtering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Function example: multi-stage, pipelined signal filter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Introduction to parallelism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Parallel computing architectures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Design of parallel programs</a:t>
            </a:r>
            <a:endParaRPr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parallel programs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Understand communications requirements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"</a:t>
            </a:r>
            <a:r>
              <a:rPr lang="en" sz="2300"/>
              <a:t>Embarrassingly</a:t>
            </a:r>
            <a:r>
              <a:rPr lang="en" sz="2300"/>
              <a:t> parallel" programs need little communication between nodes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If communication is required between nodes, consider carefully!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 sz="2300"/>
              <a:t>Communication over the network is SLOW, relatively speaking; it is often the bottleneck preventing speedup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parallel programs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Synchronization issues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How do different processes manage access to shared resources?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Load balancing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Keep all CPUs equally busy all the time, ideally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Understand limits / costs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What is the actual speedup? Is it worth it? 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Barney, Blaise. "Introduction to Parallel Computing." Lawrence Livermore National Laboratory. 8 Aug. 2011. &lt;https://computing.llnl.gov/tutorials/parallel_comp/&gt;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Parallelism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from sequential programs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sequential processing (everything we've done so far), the problem is broken down into steps, which are executed in order by the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one step is actively being computed at any one time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2187625"/>
            <a:ext cx="57531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from sequential programs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parallel computing, the problem is broken down into pieces that can run </a:t>
            </a:r>
            <a:r>
              <a:rPr i="1" lang="en"/>
              <a:t>concurrently</a:t>
            </a:r>
            <a:r>
              <a:rPr lang="en"/>
              <a:t> on </a:t>
            </a:r>
            <a:r>
              <a:rPr i="1" lang="en"/>
              <a:t>multiple processors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piece might be composed of several steps, or even large subroutines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921" y="2375650"/>
            <a:ext cx="4580150" cy="24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for parallelism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obvious goal for parallelism is to speed up computation, via multiple processors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Traditionally, parallel computing has been high-end stuff, reserved for the realm of supercomputers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Now, parallelism is mainstream: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Multicore processors in every computing device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Linux clusters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for parallelism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Parallelism: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Saves time and money by solving problems faster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Allows us to solve larger instances of problems in the same amount of time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Allows us to use non-local resources, e.g., SETI@Home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Moore's law may be reaching its limit, so parallelism may be the way to continue to achieve improved performance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 Architectures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 architectures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Basic von Neumann architecture:</a:t>
            </a:r>
            <a:endParaRPr sz="240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75" y="1660087"/>
            <a:ext cx="27908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525" y="1912500"/>
            <a:ext cx="17907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