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9237ce5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9237ce5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75f3c62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75f3c62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75f3c62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75f3c62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75f3c62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75f3c62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75f3c62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75f3c62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75f3c62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75f3c62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75f3c62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75f3c62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237ce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9237ce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75f3c62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75f3c62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237ce5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237ce5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be394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be394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75f3c62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75f3c62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75f3c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75f3c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75f3c6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75f3c6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75f3c6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75f3c6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75f3c6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75f3c6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75f3c6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75f3c6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75f3c62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75f3c62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75f3c62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75f3c62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246 Data Structures and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OpenMPI, part four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Burning Ship fractal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Burning Ship fractal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16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fractal</a:t>
            </a:r>
            <a:r>
              <a:rPr lang="en"/>
              <a:t> is a curve or figure where each part is somehow similar to the whole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fractal, note how there is another, smaller "ship" to the left of the large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fractal is a visual representation of a set of points in the real / imaginary plane, similar to the more famous Mandelbrot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point, the following function is iterated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38" y="2814675"/>
            <a:ext cx="39719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11700" y="3465825"/>
            <a:ext cx="85206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If the magnitude of the function ever gets big -- say, &gt; 2 -- then the point c is not in the set</a:t>
            </a:r>
            <a:endParaRPr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If the magnitude never gets too big, the point is in the set</a:t>
            </a:r>
            <a:endParaRPr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The number of iterations required before the function blows up is used to color the points in the image</a:t>
            </a:r>
            <a:endParaRPr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Different parts of the fractal can be viewed by using different coordinates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deal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points with so many iterations</a:t>
            </a:r>
            <a:endParaRPr/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a high quality image, lots of points / pixels need to be tested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pixel requires a loop of up to 255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on a single processor system, creating a high quality image takes a long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deal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points with so many iterations</a:t>
            </a:r>
            <a:endParaRPr/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this also happens to be an </a:t>
            </a:r>
            <a:r>
              <a:rPr i="1" lang="en"/>
              <a:t>embarrassingly</a:t>
            </a:r>
            <a:r>
              <a:rPr i="1" lang="en"/>
              <a:t> parallel</a:t>
            </a:r>
            <a:r>
              <a:rPr lang="en"/>
              <a:t>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pixel is tested separately from every other pixel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our strategy to parallelize will be to stripe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subprocess will compute a subsection of the image; the master process puts them all together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462100" y="874000"/>
            <a:ext cx="3084000" cy="7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important consideration: the last slice may not be the same height as all the rest!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Burning Ship code tour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hazard we can easily fall into is </a:t>
            </a:r>
            <a:r>
              <a:rPr i="1" lang="en"/>
              <a:t>deadlock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suppose all the processors in an MPI communicator are executing this algorithm: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312025" y="236540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for(int i = 0; i &lt; nProcs; i++)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MPI_Send(pBuff1, n, MPI::INT, i, TAG, MPI_COMM_WORLD);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MPI_Recv(pBuff2, n, MPI::INT, i, TAG, MPI_COMM_WORLD, &amp;status);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312025" y="3492750"/>
            <a:ext cx="8520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What's the problem here?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4: Deadlock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arrays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</a:t>
            </a:r>
            <a:endParaRPr/>
          </a:p>
        </p:txBody>
      </p:sp>
      <p:sp>
        <p:nvSpPr>
          <p:cNvPr id="182" name="Google Shape;182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</a:t>
            </a:r>
            <a:endParaRPr/>
          </a:p>
        </p:txBody>
      </p:sp>
      <p:sp>
        <p:nvSpPr>
          <p:cNvPr id="183" name="Google Shape;183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tour of deadlock example, and how to kill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CTRL+C</a:t>
            </a:r>
            <a:r>
              <a:rPr lang="en"/>
              <a:t> on replit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cancel &lt;job&gt;</a:t>
            </a:r>
            <a:r>
              <a:rPr lang="en"/>
              <a:t> on Onyx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solution: even ranks send then receive, odd ranks receive then send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second deadlock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the nature of the problems usually solved with high performance computing, we usually have to move large quantities of data between processors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functions (MPI_Send and MPI_Recv) covered previously are used here, too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 for arrays with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MPI_Send(const 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dest,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 for arrays with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</a:t>
            </a: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const void *buf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dest,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3593400" y="1177675"/>
            <a:ext cx="4529400" cy="605100"/>
            <a:chOff x="3593400" y="1177675"/>
            <a:chExt cx="4529400" cy="605100"/>
          </a:xfrm>
        </p:grpSpPr>
        <p:sp>
          <p:nvSpPr>
            <p:cNvPr id="81" name="Google Shape;81;p17"/>
            <p:cNvSpPr txBox="1"/>
            <p:nvPr/>
          </p:nvSpPr>
          <p:spPr>
            <a:xfrm>
              <a:off x="5143500" y="1177675"/>
              <a:ext cx="2979300" cy="605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Address</a:t>
              </a:r>
              <a:r>
                <a:rPr lang="en"/>
                <a:t> of the buffer to send. In C++, this is usually the array name.</a:t>
              </a:r>
              <a:endParaRPr/>
            </a:p>
          </p:txBody>
        </p:sp>
        <p:cxnSp>
          <p:nvCxnSpPr>
            <p:cNvPr id="82" name="Google Shape;82;p17"/>
            <p:cNvCxnSpPr>
              <a:stCxn id="81" idx="1"/>
            </p:cNvCxnSpPr>
            <p:nvPr/>
          </p:nvCxnSpPr>
          <p:spPr>
            <a:xfrm flipH="1">
              <a:off x="3593400" y="1480225"/>
              <a:ext cx="1550100" cy="12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 for arrays with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MPI_Send(const 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count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dest,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2712475" y="1305975"/>
            <a:ext cx="5886900" cy="1054800"/>
            <a:chOff x="2712475" y="1305975"/>
            <a:chExt cx="5886900" cy="1054800"/>
          </a:xfrm>
        </p:grpSpPr>
        <p:sp>
          <p:nvSpPr>
            <p:cNvPr id="90" name="Google Shape;90;p18"/>
            <p:cNvSpPr txBox="1"/>
            <p:nvPr/>
          </p:nvSpPr>
          <p:spPr>
            <a:xfrm>
              <a:off x="5796475" y="1305975"/>
              <a:ext cx="2802900" cy="105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Number of elements to send. Need not be the entire array, but it should not be more than the array size.</a:t>
              </a:r>
              <a:endParaRPr/>
            </a:p>
          </p:txBody>
        </p:sp>
        <p:cxnSp>
          <p:nvCxnSpPr>
            <p:cNvPr id="91" name="Google Shape;91;p18"/>
            <p:cNvCxnSpPr/>
            <p:nvPr/>
          </p:nvCxnSpPr>
          <p:spPr>
            <a:xfrm flipH="1">
              <a:off x="2712475" y="1833375"/>
              <a:ext cx="3084000" cy="8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 for arrays with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 for arrays with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</a:t>
            </a: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void *buf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20"/>
          <p:cNvGrpSpPr/>
          <p:nvPr/>
        </p:nvGrpSpPr>
        <p:grpSpPr>
          <a:xfrm>
            <a:off x="2913200" y="1215550"/>
            <a:ext cx="5284200" cy="783600"/>
            <a:chOff x="2913200" y="1215550"/>
            <a:chExt cx="5284200" cy="783600"/>
          </a:xfrm>
        </p:grpSpPr>
        <p:sp>
          <p:nvSpPr>
            <p:cNvPr id="105" name="Google Shape;105;p20"/>
            <p:cNvSpPr txBox="1"/>
            <p:nvPr/>
          </p:nvSpPr>
          <p:spPr>
            <a:xfrm>
              <a:off x="5364500" y="1215550"/>
              <a:ext cx="2832900" cy="783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Address of receive buffer. Again, most often this is a C++ array name.</a:t>
              </a:r>
              <a:endParaRPr/>
            </a:p>
          </p:txBody>
        </p:sp>
        <p:cxnSp>
          <p:nvCxnSpPr>
            <p:cNvPr id="106" name="Google Shape;106;p20"/>
            <p:cNvCxnSpPr>
              <a:stCxn id="105" idx="1"/>
            </p:cNvCxnSpPr>
            <p:nvPr/>
          </p:nvCxnSpPr>
          <p:spPr>
            <a:xfrm flipH="1">
              <a:off x="2913200" y="1607350"/>
              <a:ext cx="2451300" cy="3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 for arrays with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count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3" name="Google Shape;113;p21"/>
          <p:cNvGrpSpPr/>
          <p:nvPr/>
        </p:nvGrpSpPr>
        <p:grpSpPr>
          <a:xfrm>
            <a:off x="2230325" y="1410850"/>
            <a:ext cx="5605500" cy="994500"/>
            <a:chOff x="2230325" y="1410850"/>
            <a:chExt cx="5605500" cy="994500"/>
          </a:xfrm>
        </p:grpSpPr>
        <p:sp>
          <p:nvSpPr>
            <p:cNvPr id="114" name="Google Shape;114;p21"/>
            <p:cNvSpPr txBox="1"/>
            <p:nvPr/>
          </p:nvSpPr>
          <p:spPr>
            <a:xfrm>
              <a:off x="5193725" y="1410850"/>
              <a:ext cx="2642100" cy="994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 of the receive buffer, </a:t>
              </a:r>
              <a:r>
                <a:rPr i="1" lang="en"/>
                <a:t>which may be larger than the number of elements actually received</a:t>
              </a:r>
              <a:r>
                <a:rPr lang="en"/>
                <a:t>. </a:t>
              </a:r>
              <a:endParaRPr/>
            </a:p>
          </p:txBody>
        </p:sp>
        <p:cxnSp>
          <p:nvCxnSpPr>
            <p:cNvPr id="115" name="Google Shape;115;p21"/>
            <p:cNvCxnSpPr>
              <a:stCxn id="114" idx="1"/>
            </p:cNvCxnSpPr>
            <p:nvPr/>
          </p:nvCxnSpPr>
          <p:spPr>
            <a:xfrm flipH="1">
              <a:off x="2230325" y="1908100"/>
              <a:ext cx="2963400" cy="3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