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A8D6A-6620-4960-A6A7-DC20E87591FC}" v="1" dt="2022-01-13T14:35:2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lia Melo Favalesso" userId="748e014a72d91fa1" providerId="LiveId" clId="{EE7A8D6A-6620-4960-A6A7-DC20E87591FC}"/>
    <pc:docChg chg="modSld">
      <pc:chgData name="Marília Melo Favalesso" userId="748e014a72d91fa1" providerId="LiveId" clId="{EE7A8D6A-6620-4960-A6A7-DC20E87591FC}" dt="2022-01-13T14:35:22.421" v="0" actId="478"/>
      <pc:docMkLst>
        <pc:docMk/>
      </pc:docMkLst>
      <pc:sldChg chg="delSp">
        <pc:chgData name="Marília Melo Favalesso" userId="748e014a72d91fa1" providerId="LiveId" clId="{EE7A8D6A-6620-4960-A6A7-DC20E87591FC}" dt="2022-01-13T14:35:22.421" v="0" actId="478"/>
        <pc:sldMkLst>
          <pc:docMk/>
          <pc:sldMk cId="2497861159" sldId="256"/>
        </pc:sldMkLst>
        <pc:picChg chg="del">
          <ac:chgData name="Marília Melo Favalesso" userId="748e014a72d91fa1" providerId="LiveId" clId="{EE7A8D6A-6620-4960-A6A7-DC20E87591FC}" dt="2022-01-13T14:35:22.421" v="0" actId="478"/>
          <ac:picMkLst>
            <pc:docMk/>
            <pc:sldMk cId="2497861159" sldId="256"/>
            <ac:picMk id="1026" creationId="{572299AB-18FA-4BFA-B3B2-ECB06F22CC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AB753-882A-4D1C-8C75-2357FF0D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2A5CA-C66F-42C5-8F9F-17FF5DC1E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2B89BA-4824-4A82-8830-68A86463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6B521-9DE3-4DFD-BF48-140534D7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D6096-449D-4A1A-A3E8-EC9096FE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B5A1D-C115-4CF8-80FB-0756A1CF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23E94C-F273-495F-8C70-8572D19D9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A8ADC-796D-4803-89A4-58A41BEE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8484C-EB29-4B15-87A2-1FEF0461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446FA-D57D-43CB-B7CA-52B508D4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9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4DE08C-777F-43C4-BB52-9BA62DA5F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F3331-C321-4B4D-9BB5-05EB8129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7F395B-F8A3-4681-9441-192D7836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F2007-3575-4F43-8F98-B27E5D96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22BA9-85BA-4843-B00C-7E94EA1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81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0A827-8C6E-496F-AEB7-98D1C434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FA1B0-1B4B-4C0B-AC1C-CF483C1D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FD860-66B1-47D9-92E3-0AF3AA7E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94F5E-80E9-46A8-B508-9CCA2050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498F37-14DA-40E2-B5D6-BBEDADA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5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7EF54-885E-461C-A008-BF973483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18822D-5B94-41F0-B160-C2CEBDD6D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8BFCE6-231A-4EFA-BC7A-EE71082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A39FE-466F-4621-8B18-80D017C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4C28-4A60-404E-9882-B436C721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75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D4D4D-B809-4F5D-9DF0-32AE881D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828AC-90B7-4FD7-899F-B8496AB89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AF9E89-B656-4209-A0C3-6CF3C86E7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5332CD-3FDC-4CC9-9565-2A989376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463EAD-1FE2-418F-9D7D-625557D5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DDD625-B0CA-4E0A-BB23-D0638031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3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C8319-D656-45A5-89AE-BA3A15E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78C54-63CB-4D8B-B64F-797CAA46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EE979D-1833-49B0-9BB3-D03CA1E44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EDA6A1-203E-4535-A49C-85551DB48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4F97B6-BDE9-4AC4-BAA6-8E17C7711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962529-AECC-455F-A50F-FC51A0E8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2A70C7-5909-4D1D-8D0B-7C127B59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ECFC7B-EA9C-423A-93C6-8F2CA29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5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04052-2079-422E-A9DD-583B9DF9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7A1AE3-75BA-42BF-8955-5EAC9CA2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F42786-5626-4FB9-AB7B-8B84666B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62C636-FA85-4DB3-8645-A531ED97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6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E16E57-3599-4092-83BA-2455809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814261-E325-42F5-9415-C3D9F849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75943E-11AC-49F6-862F-6D303A29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3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B139-64D9-4BB2-AAD3-920D7084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E7547-F6CB-4AA2-A523-2D982CB2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DF699B-7BE9-4ECE-BB85-04C3461D8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F5598-DA9B-4C64-8BBC-A10C9181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B25437-583A-4848-8204-65352B4C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660484-4E83-4E07-A40D-486B993B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0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D1538-7662-4D6B-8B13-D9B4DB09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7AF0E3-3A7D-475C-A608-9630ADE11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4F74E2-86E8-4267-9A94-FED5A7CF0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D41FD-7128-4BD7-B40F-4099A33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2629A-80BC-4ABF-BC60-D9D0F10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83A902-41A5-4E31-AD42-50942B1A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28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2C5B7B-5A26-4F55-B421-C6BFDFE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9E96A-B34E-4D22-8B49-B1FD56F3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7A6E47-B920-4414-8078-FB12CE73D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C411-3B08-4612-9036-09F74F944671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E6C7C-A87E-4938-94D8-1D22059DF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B64B2-BC34-436C-B3D2-7C260D8A1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C5E-0ABA-483A-BBC0-4004DE9B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4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4A30-2AEB-4B12-AF87-612041D54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Tutorial de ANOVA fatorial para medidas repetidas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40B4F0-FD96-493B-8619-B4ED67D39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 PRISMA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6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2B4CB-5686-4661-B523-4728FFCF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D324A3-D7CD-45C5-ACC0-F926AC9A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4B7210-F281-4574-9469-5F1DD2CB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81EFF-645E-411F-88C4-88F9AB60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95C08-38B7-4EBC-8730-856F310E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B1DF97-7B15-4A80-B89E-877318D7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F0820A3-42DB-42B5-904C-D51887C28FF0}"/>
              </a:ext>
            </a:extLst>
          </p:cNvPr>
          <p:cNvSpPr/>
          <p:nvPr/>
        </p:nvSpPr>
        <p:spPr>
          <a:xfrm>
            <a:off x="5069632" y="3058902"/>
            <a:ext cx="2052735" cy="942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7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4D29ED9-D7AA-4F9E-87B7-CA2CC124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62110F7F-987C-479D-ABA1-7CD2EBDB4CC3}"/>
              </a:ext>
            </a:extLst>
          </p:cNvPr>
          <p:cNvSpPr/>
          <p:nvPr/>
        </p:nvSpPr>
        <p:spPr>
          <a:xfrm rot="2816696">
            <a:off x="4413380" y="2621902"/>
            <a:ext cx="242596" cy="3452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A7673B4-21DA-437B-A3F3-432F61C133AA}"/>
              </a:ext>
            </a:extLst>
          </p:cNvPr>
          <p:cNvSpPr/>
          <p:nvPr/>
        </p:nvSpPr>
        <p:spPr>
          <a:xfrm rot="2816696">
            <a:off x="7795541" y="2621902"/>
            <a:ext cx="242596" cy="3452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493983-2BB9-4D45-A229-61933309CA6B}"/>
              </a:ext>
            </a:extLst>
          </p:cNvPr>
          <p:cNvSpPr txBox="1"/>
          <p:nvPr/>
        </p:nvSpPr>
        <p:spPr>
          <a:xfrm>
            <a:off x="8120543" y="3078759"/>
            <a:ext cx="204895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Coloque o número de réplicas que </a:t>
            </a:r>
            <a:r>
              <a:rPr lang="pt-BR" dirty="0" err="1"/>
              <a:t>vc</a:t>
            </a:r>
            <a:r>
              <a:rPr lang="pt-BR" dirty="0"/>
              <a:t> tem em cada grupo</a:t>
            </a:r>
          </a:p>
        </p:txBody>
      </p:sp>
    </p:spTree>
    <p:extLst>
      <p:ext uri="{BB962C8B-B14F-4D97-AF65-F5344CB8AC3E}">
        <p14:creationId xmlns:p14="http://schemas.microsoft.com/office/powerpoint/2010/main" val="6559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85DE-5BD0-4D3F-8BB7-6851B2AE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78CFD-C7BA-4583-AFEB-FE80232F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737061-F61A-4C00-A5CF-D90ADF87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39D3C667-D71E-44A9-886C-F32CAD5A4707}"/>
              </a:ext>
            </a:extLst>
          </p:cNvPr>
          <p:cNvSpPr/>
          <p:nvPr/>
        </p:nvSpPr>
        <p:spPr>
          <a:xfrm rot="10800000">
            <a:off x="1649392" y="1690688"/>
            <a:ext cx="298580" cy="578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1BC8BB-2218-4024-99A4-34D776E81451}"/>
              </a:ext>
            </a:extLst>
          </p:cNvPr>
          <p:cNvSpPr txBox="1"/>
          <p:nvPr/>
        </p:nvSpPr>
        <p:spPr>
          <a:xfrm>
            <a:off x="879198" y="2282447"/>
            <a:ext cx="183896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/>
              <a:t>Nome dos grupos</a:t>
            </a:r>
          </a:p>
          <a:p>
            <a:pPr algn="ctr"/>
            <a:r>
              <a:rPr lang="pt-BR" dirty="0"/>
              <a:t>Ou</a:t>
            </a:r>
          </a:p>
          <a:p>
            <a:pPr algn="ctr"/>
            <a:r>
              <a:rPr lang="pt-BR" dirty="0"/>
              <a:t>Tempos</a:t>
            </a:r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5175A076-EF08-4CBA-B524-FA93845318BA}"/>
              </a:ext>
            </a:extLst>
          </p:cNvPr>
          <p:cNvSpPr/>
          <p:nvPr/>
        </p:nvSpPr>
        <p:spPr>
          <a:xfrm rot="16200000">
            <a:off x="3568458" y="-788946"/>
            <a:ext cx="209725" cy="302215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9353CD-04BE-4C05-A8D3-9BEC86FD8C0E}"/>
              </a:ext>
            </a:extLst>
          </p:cNvPr>
          <p:cNvSpPr txBox="1"/>
          <p:nvPr/>
        </p:nvSpPr>
        <p:spPr>
          <a:xfrm>
            <a:off x="2843868" y="230188"/>
            <a:ext cx="17113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Tempos ou Grupos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140290C-C1CA-4B60-B7C7-C6440BFC99E8}"/>
              </a:ext>
            </a:extLst>
          </p:cNvPr>
          <p:cNvCxnSpPr/>
          <p:nvPr/>
        </p:nvCxnSpPr>
        <p:spPr>
          <a:xfrm>
            <a:off x="2592198" y="1027906"/>
            <a:ext cx="956345" cy="153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9D84484-8766-4683-88B1-FAE759EA45AE}"/>
              </a:ext>
            </a:extLst>
          </p:cNvPr>
          <p:cNvCxnSpPr/>
          <p:nvPr/>
        </p:nvCxnSpPr>
        <p:spPr>
          <a:xfrm>
            <a:off x="3095538" y="1027906"/>
            <a:ext cx="460825" cy="150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88E21E0-71C4-48B6-B57F-3E4C9479E784}"/>
              </a:ext>
            </a:extLst>
          </p:cNvPr>
          <p:cNvCxnSpPr/>
          <p:nvPr/>
        </p:nvCxnSpPr>
        <p:spPr>
          <a:xfrm flipH="1">
            <a:off x="3556363" y="1079135"/>
            <a:ext cx="41000" cy="138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83AF918-04B6-4CE4-8B54-D5B6069B63E9}"/>
              </a:ext>
            </a:extLst>
          </p:cNvPr>
          <p:cNvCxnSpPr/>
          <p:nvPr/>
        </p:nvCxnSpPr>
        <p:spPr>
          <a:xfrm flipH="1">
            <a:off x="3597363" y="1027906"/>
            <a:ext cx="595406" cy="153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CFD964D-F7B1-4960-8205-7235D9C140AE}"/>
              </a:ext>
            </a:extLst>
          </p:cNvPr>
          <p:cNvSpPr txBox="1"/>
          <p:nvPr/>
        </p:nvSpPr>
        <p:spPr>
          <a:xfrm>
            <a:off x="3124893" y="2584704"/>
            <a:ext cx="9449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Réplicas</a:t>
            </a:r>
          </a:p>
        </p:txBody>
      </p:sp>
    </p:spTree>
    <p:extLst>
      <p:ext uri="{BB962C8B-B14F-4D97-AF65-F5344CB8AC3E}">
        <p14:creationId xmlns:p14="http://schemas.microsoft.com/office/powerpoint/2010/main" val="282119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6DFB88-B369-47EF-A20A-6567E6AA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FCAB9A-260C-4DCE-B827-D57CED837B07}"/>
              </a:ext>
            </a:extLst>
          </p:cNvPr>
          <p:cNvSpPr txBox="1"/>
          <p:nvPr/>
        </p:nvSpPr>
        <p:spPr>
          <a:xfrm>
            <a:off x="3490584" y="1805766"/>
            <a:ext cx="31031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Vejam este exemplo para peso</a:t>
            </a:r>
          </a:p>
        </p:txBody>
      </p:sp>
    </p:spTree>
    <p:extLst>
      <p:ext uri="{BB962C8B-B14F-4D97-AF65-F5344CB8AC3E}">
        <p14:creationId xmlns:p14="http://schemas.microsoft.com/office/powerpoint/2010/main" val="18140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14067-26C6-4327-A17E-82CFA849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87821-2608-475C-A178-5C0AC687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618F4D-E9D3-4C42-B738-B04CB49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7060940-5F3A-4AEF-9BF7-499353E7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90B4A85-FDB5-4852-97D0-C9FD2AB98372}"/>
              </a:ext>
            </a:extLst>
          </p:cNvPr>
          <p:cNvSpPr/>
          <p:nvPr/>
        </p:nvSpPr>
        <p:spPr>
          <a:xfrm>
            <a:off x="4553339" y="2565918"/>
            <a:ext cx="1464906" cy="177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FBECCC32-7DAB-4D01-97A4-7CD847B138B9}"/>
              </a:ext>
            </a:extLst>
          </p:cNvPr>
          <p:cNvSpPr/>
          <p:nvPr/>
        </p:nvSpPr>
        <p:spPr>
          <a:xfrm rot="2978797">
            <a:off x="6312412" y="3787876"/>
            <a:ext cx="178386" cy="176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BB163FB4-BB64-494D-A4BF-E5B64081085B}"/>
              </a:ext>
            </a:extLst>
          </p:cNvPr>
          <p:cNvSpPr/>
          <p:nvPr/>
        </p:nvSpPr>
        <p:spPr>
          <a:xfrm rot="2978797">
            <a:off x="6503751" y="3977839"/>
            <a:ext cx="178386" cy="176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9D0313-79C5-427B-93A1-49345E197995}"/>
              </a:ext>
            </a:extLst>
          </p:cNvPr>
          <p:cNvSpPr txBox="1"/>
          <p:nvPr/>
        </p:nvSpPr>
        <p:spPr>
          <a:xfrm>
            <a:off x="6717975" y="3631962"/>
            <a:ext cx="19168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Nomear os fatores</a:t>
            </a:r>
          </a:p>
        </p:txBody>
      </p:sp>
    </p:spTree>
    <p:extLst>
      <p:ext uri="{BB962C8B-B14F-4D97-AF65-F5344CB8AC3E}">
        <p14:creationId xmlns:p14="http://schemas.microsoft.com/office/powerpoint/2010/main" val="141851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67580-2A3B-4840-B056-D72688FE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FC67B-9890-4592-9110-F235E2DF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D73510-D2D9-49DC-80CE-8C864C19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3097B-5342-474B-B9E5-94BC388D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90794-513C-40AC-B187-31E76143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F38C72-AB4C-4B31-B053-9A3CA8BA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2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Tutorial de ANOVA fatorial para medidas repetidas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de ANOVA fatorial para medidas repetidas</dc:title>
  <dc:creator>Ana Tereza Bittencourt Guimaraes</dc:creator>
  <cp:lastModifiedBy>Marília Melo Favalesso</cp:lastModifiedBy>
  <cp:revision>5</cp:revision>
  <dcterms:created xsi:type="dcterms:W3CDTF">2018-04-23T18:19:10Z</dcterms:created>
  <dcterms:modified xsi:type="dcterms:W3CDTF">2022-01-13T14:35:24Z</dcterms:modified>
</cp:coreProperties>
</file>