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404050" cy="39604950"/>
  <p:notesSz cx="6858000" cy="9144000"/>
  <p:defaultTextStyle>
    <a:defPPr>
      <a:defRPr lang="en-US"/>
    </a:defPPr>
    <a:lvl1pPr algn="l" defTabSz="4114800" rtl="0" fontAlgn="base">
      <a:spcBef>
        <a:spcPct val="0"/>
      </a:spcBef>
      <a:spcAft>
        <a:spcPct val="0"/>
      </a:spcAft>
      <a:defRPr kern="1200">
        <a:solidFill>
          <a:schemeClr val="bg1"/>
        </a:solidFill>
        <a:latin typeface="Calibri" pitchFamily="34" charset="0"/>
        <a:ea typeface="+mn-ea"/>
        <a:cs typeface="Arial" charset="0"/>
      </a:defRPr>
    </a:lvl1pPr>
    <a:lvl2pPr marL="2057400" indent="-1600200" algn="l" defTabSz="4114800" rtl="0" fontAlgn="base">
      <a:spcBef>
        <a:spcPct val="0"/>
      </a:spcBef>
      <a:spcAft>
        <a:spcPct val="0"/>
      </a:spcAft>
      <a:defRPr kern="1200">
        <a:solidFill>
          <a:schemeClr val="bg1"/>
        </a:solidFill>
        <a:latin typeface="Calibri" pitchFamily="34" charset="0"/>
        <a:ea typeface="+mn-ea"/>
        <a:cs typeface="Arial" charset="0"/>
      </a:defRPr>
    </a:lvl2pPr>
    <a:lvl3pPr marL="4114800" indent="-3200400" algn="l" defTabSz="4114800" rtl="0" fontAlgn="base">
      <a:spcBef>
        <a:spcPct val="0"/>
      </a:spcBef>
      <a:spcAft>
        <a:spcPct val="0"/>
      </a:spcAft>
      <a:defRPr kern="1200">
        <a:solidFill>
          <a:schemeClr val="bg1"/>
        </a:solidFill>
        <a:latin typeface="Calibri" pitchFamily="34" charset="0"/>
        <a:ea typeface="+mn-ea"/>
        <a:cs typeface="Arial" charset="0"/>
      </a:defRPr>
    </a:lvl3pPr>
    <a:lvl4pPr marL="6172200" indent="-4800600" algn="l" defTabSz="4114800" rtl="0" fontAlgn="base">
      <a:spcBef>
        <a:spcPct val="0"/>
      </a:spcBef>
      <a:spcAft>
        <a:spcPct val="0"/>
      </a:spcAft>
      <a:defRPr kern="1200">
        <a:solidFill>
          <a:schemeClr val="bg1"/>
        </a:solidFill>
        <a:latin typeface="Calibri" pitchFamily="34" charset="0"/>
        <a:ea typeface="+mn-ea"/>
        <a:cs typeface="Arial" charset="0"/>
      </a:defRPr>
    </a:lvl4pPr>
    <a:lvl5pPr marL="8229600" indent="-6400800" algn="l" defTabSz="4114800" rtl="0" fontAlgn="base">
      <a:spcBef>
        <a:spcPct val="0"/>
      </a:spcBef>
      <a:spcAft>
        <a:spcPct val="0"/>
      </a:spcAft>
      <a:defRPr kern="1200">
        <a:solidFill>
          <a:schemeClr val="bg1"/>
        </a:solidFill>
        <a:latin typeface="Calibri" pitchFamily="34" charset="0"/>
        <a:ea typeface="+mn-ea"/>
        <a:cs typeface="Arial" charset="0"/>
      </a:defRPr>
    </a:lvl5pPr>
    <a:lvl6pPr marL="2286000" algn="l" defTabSz="914400" rtl="0" eaLnBrk="1" latinLnBrk="0" hangingPunct="1">
      <a:defRPr kern="1200">
        <a:solidFill>
          <a:schemeClr val="bg1"/>
        </a:solidFill>
        <a:latin typeface="Calibri" pitchFamily="34" charset="0"/>
        <a:ea typeface="+mn-ea"/>
        <a:cs typeface="Arial" charset="0"/>
      </a:defRPr>
    </a:lvl6pPr>
    <a:lvl7pPr marL="2743200" algn="l" defTabSz="914400" rtl="0" eaLnBrk="1" latinLnBrk="0" hangingPunct="1">
      <a:defRPr kern="1200">
        <a:solidFill>
          <a:schemeClr val="bg1"/>
        </a:solidFill>
        <a:latin typeface="Calibri" pitchFamily="34" charset="0"/>
        <a:ea typeface="+mn-ea"/>
        <a:cs typeface="Arial" charset="0"/>
      </a:defRPr>
    </a:lvl7pPr>
    <a:lvl8pPr marL="3200400" algn="l" defTabSz="914400" rtl="0" eaLnBrk="1" latinLnBrk="0" hangingPunct="1">
      <a:defRPr kern="1200">
        <a:solidFill>
          <a:schemeClr val="bg1"/>
        </a:solidFill>
        <a:latin typeface="Calibri" pitchFamily="34" charset="0"/>
        <a:ea typeface="+mn-ea"/>
        <a:cs typeface="Arial" charset="0"/>
      </a:defRPr>
    </a:lvl8pPr>
    <a:lvl9pPr marL="3657600" algn="l" defTabSz="914400" rtl="0" eaLnBrk="1" latinLnBrk="0" hangingPunct="1">
      <a:defRPr kern="1200">
        <a:solidFill>
          <a:schemeClr val="bg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12474">
          <p15:clr>
            <a:srgbClr val="A4A3A4"/>
          </p15:clr>
        </p15:guide>
        <p15:guide id="2" pos="102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AAA6"/>
    <a:srgbClr val="047A77"/>
    <a:srgbClr val="00A21B"/>
    <a:srgbClr val="33CC33"/>
    <a:srgbClr val="CC3300"/>
    <a:srgbClr val="8EDC30"/>
    <a:srgbClr val="009644"/>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34" autoAdjust="0"/>
    <p:restoredTop sz="93955" autoAdjust="0"/>
  </p:normalViewPr>
  <p:slideViewPr>
    <p:cSldViewPr>
      <p:cViewPr>
        <p:scale>
          <a:sx n="32" d="100"/>
          <a:sy n="32" d="100"/>
        </p:scale>
        <p:origin x="438" y="168"/>
      </p:cViewPr>
      <p:guideLst>
        <p:guide orient="horz" pos="12474"/>
        <p:guide pos="102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50BED1-FD94-4EC5-99E5-899C8377C3CC}" type="doc">
      <dgm:prSet loTypeId="urn:microsoft.com/office/officeart/2005/8/layout/bProcess4" loCatId="process" qsTypeId="urn:microsoft.com/office/officeart/2005/8/quickstyle/simple1#1" qsCatId="simple" csTypeId="urn:microsoft.com/office/officeart/2005/8/colors/accent1_2#1" csCatId="accent1" phldr="1"/>
      <dgm:spPr/>
      <dgm:t>
        <a:bodyPr/>
        <a:lstStyle/>
        <a:p>
          <a:endParaRPr lang="pt-BR"/>
        </a:p>
      </dgm:t>
    </dgm:pt>
    <dgm:pt modelId="{96FDB977-8799-43DB-BC7C-5E00EBC228FF}">
      <dgm:prSet/>
      <dgm:spPr>
        <a:solidFill>
          <a:schemeClr val="accent3">
            <a:lumMod val="40000"/>
            <a:lumOff val="60000"/>
          </a:schemeClr>
        </a:solidFill>
      </dgm:spPr>
      <dgm:t>
        <a:bodyPr/>
        <a:lstStyle/>
        <a:p>
          <a:pPr rtl="0"/>
          <a:r>
            <a:rPr lang="pt-BR" dirty="0" smtClean="0">
              <a:solidFill>
                <a:schemeClr val="tx1"/>
              </a:solidFill>
            </a:rPr>
            <a:t>- Práticas de Introdução  á Citologia </a:t>
          </a:r>
          <a:endParaRPr lang="pt-BR" dirty="0">
            <a:solidFill>
              <a:schemeClr val="tx1"/>
            </a:solidFill>
          </a:endParaRPr>
        </a:p>
      </dgm:t>
    </dgm:pt>
    <dgm:pt modelId="{5511555F-81F0-4540-AB56-A876027ACC8F}" type="parTrans" cxnId="{E6C50C3B-D59F-47B7-9195-E4129101682A}">
      <dgm:prSet/>
      <dgm:spPr/>
      <dgm:t>
        <a:bodyPr/>
        <a:lstStyle/>
        <a:p>
          <a:endParaRPr lang="pt-BR"/>
        </a:p>
      </dgm:t>
    </dgm:pt>
    <dgm:pt modelId="{184CCB88-EC60-4EA2-BD1F-977CCCC440DE}" type="sibTrans" cxnId="{E6C50C3B-D59F-47B7-9195-E4129101682A}">
      <dgm:prSet/>
      <dgm:spPr/>
      <dgm:t>
        <a:bodyPr/>
        <a:lstStyle/>
        <a:p>
          <a:endParaRPr lang="pt-BR"/>
        </a:p>
      </dgm:t>
    </dgm:pt>
    <dgm:pt modelId="{C18969B1-8522-459B-A99F-18F89E6BB094}">
      <dgm:prSet/>
      <dgm:spPr>
        <a:solidFill>
          <a:schemeClr val="accent3">
            <a:lumMod val="40000"/>
            <a:lumOff val="60000"/>
          </a:schemeClr>
        </a:solidFill>
      </dgm:spPr>
      <dgm:t>
        <a:bodyPr/>
        <a:lstStyle/>
        <a:p>
          <a:pPr rtl="0"/>
          <a:r>
            <a:rPr lang="pt-BR" dirty="0" smtClean="0">
              <a:solidFill>
                <a:schemeClr val="tx1"/>
              </a:solidFill>
            </a:rPr>
            <a:t>Aplicado  em duas turmas de ensino médio de um colégio estadual</a:t>
          </a:r>
          <a:endParaRPr lang="pt-BR" dirty="0">
            <a:solidFill>
              <a:schemeClr val="tx1"/>
            </a:solidFill>
          </a:endParaRPr>
        </a:p>
      </dgm:t>
    </dgm:pt>
    <dgm:pt modelId="{B05A398B-E391-40DE-87BA-A4F0EFDFFD78}" type="parTrans" cxnId="{C4201E12-6B6F-475E-AE7F-992DBF157DB3}">
      <dgm:prSet/>
      <dgm:spPr/>
      <dgm:t>
        <a:bodyPr/>
        <a:lstStyle/>
        <a:p>
          <a:endParaRPr lang="pt-BR"/>
        </a:p>
      </dgm:t>
    </dgm:pt>
    <dgm:pt modelId="{64366715-E345-4B46-A3BC-D51EB262D44A}" type="sibTrans" cxnId="{C4201E12-6B6F-475E-AE7F-992DBF157DB3}">
      <dgm:prSet/>
      <dgm:spPr/>
      <dgm:t>
        <a:bodyPr/>
        <a:lstStyle/>
        <a:p>
          <a:endParaRPr lang="pt-BR"/>
        </a:p>
      </dgm:t>
    </dgm:pt>
    <dgm:pt modelId="{FC6A356A-ABB5-4540-AC9F-8CB96C11AC7E}">
      <dgm:prSet/>
      <dgm:spPr>
        <a:solidFill>
          <a:schemeClr val="accent3">
            <a:lumMod val="40000"/>
            <a:lumOff val="60000"/>
          </a:schemeClr>
        </a:solidFill>
      </dgm:spPr>
      <dgm:t>
        <a:bodyPr/>
        <a:lstStyle/>
        <a:p>
          <a:pPr rtl="0"/>
          <a:r>
            <a:rPr lang="pt-BR" dirty="0" smtClean="0">
              <a:solidFill>
                <a:schemeClr val="tx1"/>
              </a:solidFill>
            </a:rPr>
            <a:t>5 bancadas com materiais para observação </a:t>
          </a:r>
          <a:endParaRPr lang="pt-BR" dirty="0">
            <a:solidFill>
              <a:schemeClr val="tx1"/>
            </a:solidFill>
          </a:endParaRPr>
        </a:p>
      </dgm:t>
    </dgm:pt>
    <dgm:pt modelId="{F8F79253-CF09-4F0D-9E19-0268E6BE47FB}" type="parTrans" cxnId="{E11F2B3D-DC9F-4C57-95FD-6F9EB0E6D983}">
      <dgm:prSet/>
      <dgm:spPr/>
      <dgm:t>
        <a:bodyPr/>
        <a:lstStyle/>
        <a:p>
          <a:endParaRPr lang="pt-BR"/>
        </a:p>
      </dgm:t>
    </dgm:pt>
    <dgm:pt modelId="{AAD890F3-7ECD-43FB-947D-49FA300C8932}" type="sibTrans" cxnId="{E11F2B3D-DC9F-4C57-95FD-6F9EB0E6D983}">
      <dgm:prSet/>
      <dgm:spPr/>
      <dgm:t>
        <a:bodyPr/>
        <a:lstStyle/>
        <a:p>
          <a:endParaRPr lang="pt-BR"/>
        </a:p>
      </dgm:t>
    </dgm:pt>
    <dgm:pt modelId="{D3C503A0-0C08-4603-920E-8BD57DA852EF}">
      <dgm:prSet/>
      <dgm:spPr>
        <a:solidFill>
          <a:schemeClr val="accent3">
            <a:lumMod val="40000"/>
            <a:lumOff val="60000"/>
          </a:schemeClr>
        </a:solidFill>
      </dgm:spPr>
      <dgm:t>
        <a:bodyPr/>
        <a:lstStyle/>
        <a:p>
          <a:pPr rtl="0"/>
          <a:r>
            <a:rPr lang="pt-BR" dirty="0" smtClean="0">
              <a:solidFill>
                <a:schemeClr val="tx1"/>
              </a:solidFill>
            </a:rPr>
            <a:t>Correção da prova através de avaliadores</a:t>
          </a:r>
          <a:endParaRPr lang="pt-BR" dirty="0">
            <a:solidFill>
              <a:schemeClr val="tx1"/>
            </a:solidFill>
          </a:endParaRPr>
        </a:p>
      </dgm:t>
    </dgm:pt>
    <dgm:pt modelId="{CBD7E7C5-67D1-4BD1-BF9D-33B25FA69AF2}" type="parTrans" cxnId="{5ABE71FF-4E01-4AAB-AF0B-C36AD29E1EA8}">
      <dgm:prSet/>
      <dgm:spPr/>
      <dgm:t>
        <a:bodyPr/>
        <a:lstStyle/>
        <a:p>
          <a:endParaRPr lang="pt-BR"/>
        </a:p>
      </dgm:t>
    </dgm:pt>
    <dgm:pt modelId="{8E15964E-9745-476E-BA0E-9E6EF5C957D7}" type="sibTrans" cxnId="{5ABE71FF-4E01-4AAB-AF0B-C36AD29E1EA8}">
      <dgm:prSet/>
      <dgm:spPr/>
      <dgm:t>
        <a:bodyPr/>
        <a:lstStyle/>
        <a:p>
          <a:endParaRPr lang="pt-BR"/>
        </a:p>
      </dgm:t>
    </dgm:pt>
    <dgm:pt modelId="{845D5CFC-323E-4C5A-8A25-3C880D976743}">
      <dgm:prSet/>
      <dgm:spPr>
        <a:solidFill>
          <a:schemeClr val="accent3">
            <a:lumMod val="40000"/>
            <a:lumOff val="60000"/>
          </a:schemeClr>
        </a:solidFill>
      </dgm:spPr>
      <dgm:t>
        <a:bodyPr/>
        <a:lstStyle/>
        <a:p>
          <a:pPr rtl="0"/>
          <a:r>
            <a:rPr lang="pt-BR" dirty="0" smtClean="0">
              <a:solidFill>
                <a:schemeClr val="tx1"/>
              </a:solidFill>
            </a:rPr>
            <a:t>Avaliadores externos: segundo literatura</a:t>
          </a:r>
        </a:p>
        <a:p>
          <a:pPr rtl="0"/>
          <a:endParaRPr lang="pt-BR" dirty="0">
            <a:solidFill>
              <a:schemeClr val="tx1"/>
            </a:solidFill>
          </a:endParaRPr>
        </a:p>
      </dgm:t>
    </dgm:pt>
    <dgm:pt modelId="{09285681-C2FE-4A54-AD16-81170A9BBD82}" type="parTrans" cxnId="{E188A01E-9B45-41D6-AE70-8C84CD5A8C24}">
      <dgm:prSet/>
      <dgm:spPr/>
      <dgm:t>
        <a:bodyPr/>
        <a:lstStyle/>
        <a:p>
          <a:endParaRPr lang="pt-BR"/>
        </a:p>
      </dgm:t>
    </dgm:pt>
    <dgm:pt modelId="{B6183A5A-F772-4959-8C40-FF51A25045FA}" type="sibTrans" cxnId="{E188A01E-9B45-41D6-AE70-8C84CD5A8C24}">
      <dgm:prSet/>
      <dgm:spPr/>
      <dgm:t>
        <a:bodyPr/>
        <a:lstStyle/>
        <a:p>
          <a:endParaRPr lang="pt-BR"/>
        </a:p>
      </dgm:t>
    </dgm:pt>
    <dgm:pt modelId="{0C3FF776-EF96-4E8E-8202-2CFF6BA78876}">
      <dgm:prSet/>
      <dgm:spPr>
        <a:solidFill>
          <a:schemeClr val="accent3">
            <a:lumMod val="40000"/>
            <a:lumOff val="60000"/>
          </a:schemeClr>
        </a:solidFill>
      </dgm:spPr>
      <dgm:t>
        <a:bodyPr/>
        <a:lstStyle/>
        <a:p>
          <a:r>
            <a:rPr lang="pt-BR" dirty="0" smtClean="0">
              <a:solidFill>
                <a:schemeClr val="tx1"/>
              </a:solidFill>
            </a:rPr>
            <a:t>Aplicação de uma avaliação com 5 questões discursivas</a:t>
          </a:r>
          <a:endParaRPr lang="pt-BR" dirty="0">
            <a:solidFill>
              <a:schemeClr val="tx1"/>
            </a:solidFill>
          </a:endParaRPr>
        </a:p>
      </dgm:t>
    </dgm:pt>
    <dgm:pt modelId="{62325DB7-AA48-4558-9F1C-5F6EE3D31E87}" type="parTrans" cxnId="{1FF840C9-177C-4BF4-9E70-FEFB462FE895}">
      <dgm:prSet/>
      <dgm:spPr/>
      <dgm:t>
        <a:bodyPr/>
        <a:lstStyle/>
        <a:p>
          <a:endParaRPr lang="pt-BR"/>
        </a:p>
      </dgm:t>
    </dgm:pt>
    <dgm:pt modelId="{637D937F-57B9-4266-A430-8D5355AAE989}" type="sibTrans" cxnId="{1FF840C9-177C-4BF4-9E70-FEFB462FE895}">
      <dgm:prSet/>
      <dgm:spPr/>
      <dgm:t>
        <a:bodyPr/>
        <a:lstStyle/>
        <a:p>
          <a:endParaRPr lang="pt-BR"/>
        </a:p>
      </dgm:t>
    </dgm:pt>
    <dgm:pt modelId="{39833443-8772-4400-8049-C320DBEC3E8A}">
      <dgm:prSet/>
      <dgm:spPr>
        <a:solidFill>
          <a:schemeClr val="accent3">
            <a:lumMod val="40000"/>
            <a:lumOff val="60000"/>
          </a:schemeClr>
        </a:solidFill>
        <a:ln>
          <a:solidFill>
            <a:schemeClr val="accent3">
              <a:lumMod val="20000"/>
              <a:lumOff val="80000"/>
            </a:schemeClr>
          </a:solidFill>
        </a:ln>
      </dgm:spPr>
      <dgm:t>
        <a:bodyPr/>
        <a:lstStyle/>
        <a:p>
          <a:pPr rtl="0"/>
          <a:r>
            <a:rPr lang="pt-BR" dirty="0" smtClean="0">
              <a:solidFill>
                <a:schemeClr val="tx1"/>
              </a:solidFill>
            </a:rPr>
            <a:t>2 semanas após a realização da prática</a:t>
          </a:r>
          <a:endParaRPr lang="pt-BR" dirty="0">
            <a:solidFill>
              <a:schemeClr val="tx1"/>
            </a:solidFill>
          </a:endParaRPr>
        </a:p>
      </dgm:t>
    </dgm:pt>
    <dgm:pt modelId="{8804381F-B892-42AA-81D9-7CA2E6B4A4F4}" type="parTrans" cxnId="{63C36734-D524-41F3-B111-F6A134FD7822}">
      <dgm:prSet/>
      <dgm:spPr/>
      <dgm:t>
        <a:bodyPr/>
        <a:lstStyle/>
        <a:p>
          <a:endParaRPr lang="pt-BR"/>
        </a:p>
      </dgm:t>
    </dgm:pt>
    <dgm:pt modelId="{49E67FF8-0D5D-46D3-A7AA-903FFEBA63B4}" type="sibTrans" cxnId="{63C36734-D524-41F3-B111-F6A134FD7822}">
      <dgm:prSet/>
      <dgm:spPr/>
      <dgm:t>
        <a:bodyPr/>
        <a:lstStyle/>
        <a:p>
          <a:endParaRPr lang="pt-BR"/>
        </a:p>
      </dgm:t>
    </dgm:pt>
    <dgm:pt modelId="{2346F46A-06C2-466F-AD03-3436B424DF34}">
      <dgm:prSet/>
      <dgm:spPr>
        <a:solidFill>
          <a:schemeClr val="accent3">
            <a:lumMod val="40000"/>
            <a:lumOff val="60000"/>
          </a:schemeClr>
        </a:solidFill>
      </dgm:spPr>
      <dgm:t>
        <a:bodyPr/>
        <a:lstStyle/>
        <a:p>
          <a:pPr rtl="0"/>
          <a:r>
            <a:rPr lang="pt-BR" dirty="0" smtClean="0">
              <a:solidFill>
                <a:schemeClr val="tx1"/>
              </a:solidFill>
            </a:rPr>
            <a:t>Avaliadores internos: professores que ministraram a aula</a:t>
          </a:r>
          <a:endParaRPr lang="pt-BR" dirty="0">
            <a:solidFill>
              <a:schemeClr val="tx1"/>
            </a:solidFill>
          </a:endParaRPr>
        </a:p>
      </dgm:t>
    </dgm:pt>
    <dgm:pt modelId="{FC1378A7-7AD7-456F-8FE9-FDF69B844BB8}" type="parTrans" cxnId="{41B09CBC-6080-4EBE-974C-4D846D6F11E6}">
      <dgm:prSet/>
      <dgm:spPr/>
      <dgm:t>
        <a:bodyPr/>
        <a:lstStyle/>
        <a:p>
          <a:endParaRPr lang="pt-BR"/>
        </a:p>
      </dgm:t>
    </dgm:pt>
    <dgm:pt modelId="{7409915A-9546-4DCE-878F-EF90C225BB9B}" type="sibTrans" cxnId="{41B09CBC-6080-4EBE-974C-4D846D6F11E6}">
      <dgm:prSet/>
      <dgm:spPr/>
      <dgm:t>
        <a:bodyPr/>
        <a:lstStyle/>
        <a:p>
          <a:endParaRPr lang="pt-BR"/>
        </a:p>
      </dgm:t>
    </dgm:pt>
    <dgm:pt modelId="{2AFA9250-A82B-4A99-9412-43918FF44E96}">
      <dgm:prSet/>
      <dgm:spPr>
        <a:solidFill>
          <a:schemeClr val="accent3">
            <a:lumMod val="40000"/>
            <a:lumOff val="60000"/>
          </a:schemeClr>
        </a:solidFill>
      </dgm:spPr>
      <dgm:t>
        <a:bodyPr/>
        <a:lstStyle/>
        <a:p>
          <a:pPr rtl="0"/>
          <a:r>
            <a:rPr lang="pt-BR" dirty="0" smtClean="0">
              <a:solidFill>
                <a:schemeClr val="tx1"/>
              </a:solidFill>
            </a:rPr>
            <a:t>Avaliador parcial: elaborou o questionário </a:t>
          </a:r>
          <a:endParaRPr lang="pt-BR" dirty="0">
            <a:solidFill>
              <a:schemeClr val="tx1"/>
            </a:solidFill>
          </a:endParaRPr>
        </a:p>
      </dgm:t>
    </dgm:pt>
    <dgm:pt modelId="{950CF071-0D19-4B4D-9C64-6A20E9B1BE0C}" type="parTrans" cxnId="{61F876AD-A916-49DD-AFE5-AA51937E4F4A}">
      <dgm:prSet/>
      <dgm:spPr/>
      <dgm:t>
        <a:bodyPr/>
        <a:lstStyle/>
        <a:p>
          <a:endParaRPr lang="pt-BR"/>
        </a:p>
      </dgm:t>
    </dgm:pt>
    <dgm:pt modelId="{2508B2F5-D62D-4E7A-B3D4-97C480E06FBF}" type="sibTrans" cxnId="{61F876AD-A916-49DD-AFE5-AA51937E4F4A}">
      <dgm:prSet/>
      <dgm:spPr/>
      <dgm:t>
        <a:bodyPr/>
        <a:lstStyle/>
        <a:p>
          <a:endParaRPr lang="pt-BR"/>
        </a:p>
      </dgm:t>
    </dgm:pt>
    <dgm:pt modelId="{1FCE307A-4D3E-4045-99AB-2C9C09A4B25E}">
      <dgm:prSet/>
      <dgm:spPr>
        <a:solidFill>
          <a:schemeClr val="accent3">
            <a:lumMod val="40000"/>
            <a:lumOff val="60000"/>
          </a:schemeClr>
        </a:solidFill>
      </dgm:spPr>
      <dgm:t>
        <a:bodyPr/>
        <a:lstStyle/>
        <a:p>
          <a:pPr rtl="0"/>
          <a:r>
            <a:rPr lang="pt-BR" dirty="0" smtClean="0">
              <a:solidFill>
                <a:schemeClr val="tx1"/>
              </a:solidFill>
            </a:rPr>
            <a:t>Comparações das avaliações segundo os testes ANOVA e </a:t>
          </a:r>
          <a:r>
            <a:rPr lang="pt-BR" dirty="0" err="1" smtClean="0">
              <a:solidFill>
                <a:schemeClr val="tx1"/>
              </a:solidFill>
            </a:rPr>
            <a:t>Tukey</a:t>
          </a:r>
          <a:r>
            <a:rPr lang="pt-BR" dirty="0" smtClean="0">
              <a:solidFill>
                <a:schemeClr val="tx1"/>
              </a:solidFill>
            </a:rPr>
            <a:t> (a=0,05).  </a:t>
          </a:r>
          <a:endParaRPr lang="pt-BR" dirty="0">
            <a:solidFill>
              <a:schemeClr val="tx1"/>
            </a:solidFill>
          </a:endParaRPr>
        </a:p>
      </dgm:t>
    </dgm:pt>
    <dgm:pt modelId="{2968ED34-89A3-4533-9F3C-7164BE400AAE}" type="parTrans" cxnId="{27F4A655-649B-4B1B-845D-45CDC066D096}">
      <dgm:prSet/>
      <dgm:spPr/>
      <dgm:t>
        <a:bodyPr/>
        <a:lstStyle/>
        <a:p>
          <a:endParaRPr lang="pt-BR"/>
        </a:p>
      </dgm:t>
    </dgm:pt>
    <dgm:pt modelId="{6A009D52-1D04-4B40-A813-D0E3B2DA569A}" type="sibTrans" cxnId="{27F4A655-649B-4B1B-845D-45CDC066D096}">
      <dgm:prSet/>
      <dgm:spPr/>
      <dgm:t>
        <a:bodyPr/>
        <a:lstStyle/>
        <a:p>
          <a:endParaRPr lang="pt-BR"/>
        </a:p>
      </dgm:t>
    </dgm:pt>
    <dgm:pt modelId="{B91A42DA-797B-4CB9-8AD2-09B13E2F77AE}" type="pres">
      <dgm:prSet presAssocID="{8A50BED1-FD94-4EC5-99E5-899C8377C3CC}" presName="Name0" presStyleCnt="0">
        <dgm:presLayoutVars>
          <dgm:dir/>
          <dgm:resizeHandles/>
        </dgm:presLayoutVars>
      </dgm:prSet>
      <dgm:spPr/>
      <dgm:t>
        <a:bodyPr/>
        <a:lstStyle/>
        <a:p>
          <a:endParaRPr lang="pt-BR"/>
        </a:p>
      </dgm:t>
    </dgm:pt>
    <dgm:pt modelId="{D9175D0F-3675-413D-9805-94087C673D2A}" type="pres">
      <dgm:prSet presAssocID="{96FDB977-8799-43DB-BC7C-5E00EBC228FF}" presName="compNode" presStyleCnt="0"/>
      <dgm:spPr/>
    </dgm:pt>
    <dgm:pt modelId="{0B1F8B8E-A2EC-44AF-BE5F-1B12EEAAF550}" type="pres">
      <dgm:prSet presAssocID="{96FDB977-8799-43DB-BC7C-5E00EBC228FF}" presName="dummyConnPt" presStyleCnt="0"/>
      <dgm:spPr/>
    </dgm:pt>
    <dgm:pt modelId="{78A2D25B-62CF-4B29-A29C-8570742F8DED}" type="pres">
      <dgm:prSet presAssocID="{96FDB977-8799-43DB-BC7C-5E00EBC228FF}" presName="node" presStyleLbl="node1" presStyleIdx="0" presStyleCnt="10">
        <dgm:presLayoutVars>
          <dgm:bulletEnabled val="1"/>
        </dgm:presLayoutVars>
      </dgm:prSet>
      <dgm:spPr/>
      <dgm:t>
        <a:bodyPr/>
        <a:lstStyle/>
        <a:p>
          <a:endParaRPr lang="pt-BR"/>
        </a:p>
      </dgm:t>
    </dgm:pt>
    <dgm:pt modelId="{2425FBE1-1C8E-4ED6-B1ED-CE9F1779F170}" type="pres">
      <dgm:prSet presAssocID="{184CCB88-EC60-4EA2-BD1F-977CCCC440DE}" presName="sibTrans" presStyleLbl="bgSibTrans2D1" presStyleIdx="0" presStyleCnt="9"/>
      <dgm:spPr/>
      <dgm:t>
        <a:bodyPr/>
        <a:lstStyle/>
        <a:p>
          <a:endParaRPr lang="pt-BR"/>
        </a:p>
      </dgm:t>
    </dgm:pt>
    <dgm:pt modelId="{C0164E07-0FE9-47B0-8B6E-CC74AEE3998C}" type="pres">
      <dgm:prSet presAssocID="{C18969B1-8522-459B-A99F-18F89E6BB094}" presName="compNode" presStyleCnt="0"/>
      <dgm:spPr/>
    </dgm:pt>
    <dgm:pt modelId="{0B16988D-D3C2-43E6-BA73-633D34A49B80}" type="pres">
      <dgm:prSet presAssocID="{C18969B1-8522-459B-A99F-18F89E6BB094}" presName="dummyConnPt" presStyleCnt="0"/>
      <dgm:spPr/>
    </dgm:pt>
    <dgm:pt modelId="{EA6B119E-D8E1-4AC4-BF61-9BC14934716A}" type="pres">
      <dgm:prSet presAssocID="{C18969B1-8522-459B-A99F-18F89E6BB094}" presName="node" presStyleLbl="node1" presStyleIdx="1" presStyleCnt="10">
        <dgm:presLayoutVars>
          <dgm:bulletEnabled val="1"/>
        </dgm:presLayoutVars>
      </dgm:prSet>
      <dgm:spPr/>
      <dgm:t>
        <a:bodyPr/>
        <a:lstStyle/>
        <a:p>
          <a:endParaRPr lang="pt-BR"/>
        </a:p>
      </dgm:t>
    </dgm:pt>
    <dgm:pt modelId="{270FE99B-0A1F-491E-A6E7-8390AF5D9E07}" type="pres">
      <dgm:prSet presAssocID="{64366715-E345-4B46-A3BC-D51EB262D44A}" presName="sibTrans" presStyleLbl="bgSibTrans2D1" presStyleIdx="1" presStyleCnt="9"/>
      <dgm:spPr/>
      <dgm:t>
        <a:bodyPr/>
        <a:lstStyle/>
        <a:p>
          <a:endParaRPr lang="pt-BR"/>
        </a:p>
      </dgm:t>
    </dgm:pt>
    <dgm:pt modelId="{ABF9B27E-E44B-4150-A621-3339564323BD}" type="pres">
      <dgm:prSet presAssocID="{FC6A356A-ABB5-4540-AC9F-8CB96C11AC7E}" presName="compNode" presStyleCnt="0"/>
      <dgm:spPr/>
    </dgm:pt>
    <dgm:pt modelId="{04897A6E-1A19-4677-8A2A-DB8FC10133C4}" type="pres">
      <dgm:prSet presAssocID="{FC6A356A-ABB5-4540-AC9F-8CB96C11AC7E}" presName="dummyConnPt" presStyleCnt="0"/>
      <dgm:spPr/>
    </dgm:pt>
    <dgm:pt modelId="{2F3E4B0D-7A89-474D-B5A8-1F8C0499CC45}" type="pres">
      <dgm:prSet presAssocID="{FC6A356A-ABB5-4540-AC9F-8CB96C11AC7E}" presName="node" presStyleLbl="node1" presStyleIdx="2" presStyleCnt="10">
        <dgm:presLayoutVars>
          <dgm:bulletEnabled val="1"/>
        </dgm:presLayoutVars>
      </dgm:prSet>
      <dgm:spPr/>
      <dgm:t>
        <a:bodyPr/>
        <a:lstStyle/>
        <a:p>
          <a:endParaRPr lang="pt-BR"/>
        </a:p>
      </dgm:t>
    </dgm:pt>
    <dgm:pt modelId="{0BE065AE-28C2-4A8F-A74C-E734AA4A0C5A}" type="pres">
      <dgm:prSet presAssocID="{AAD890F3-7ECD-43FB-947D-49FA300C8932}" presName="sibTrans" presStyleLbl="bgSibTrans2D1" presStyleIdx="2" presStyleCnt="9"/>
      <dgm:spPr/>
      <dgm:t>
        <a:bodyPr/>
        <a:lstStyle/>
        <a:p>
          <a:endParaRPr lang="pt-BR"/>
        </a:p>
      </dgm:t>
    </dgm:pt>
    <dgm:pt modelId="{3919530B-0FA0-405B-BBAC-F60B0F9126FB}" type="pres">
      <dgm:prSet presAssocID="{39833443-8772-4400-8049-C320DBEC3E8A}" presName="compNode" presStyleCnt="0"/>
      <dgm:spPr/>
    </dgm:pt>
    <dgm:pt modelId="{F1671349-454C-4A5E-B160-6CA7C4E87391}" type="pres">
      <dgm:prSet presAssocID="{39833443-8772-4400-8049-C320DBEC3E8A}" presName="dummyConnPt" presStyleCnt="0"/>
      <dgm:spPr/>
    </dgm:pt>
    <dgm:pt modelId="{F367039B-01E5-4EEC-899D-D664ED19656C}" type="pres">
      <dgm:prSet presAssocID="{39833443-8772-4400-8049-C320DBEC3E8A}" presName="node" presStyleLbl="node1" presStyleIdx="3" presStyleCnt="10">
        <dgm:presLayoutVars>
          <dgm:bulletEnabled val="1"/>
        </dgm:presLayoutVars>
      </dgm:prSet>
      <dgm:spPr/>
      <dgm:t>
        <a:bodyPr/>
        <a:lstStyle/>
        <a:p>
          <a:endParaRPr lang="pt-BR"/>
        </a:p>
      </dgm:t>
    </dgm:pt>
    <dgm:pt modelId="{7E2C89D6-E4FE-4826-BAF9-368C003869C5}" type="pres">
      <dgm:prSet presAssocID="{49E67FF8-0D5D-46D3-A7AA-903FFEBA63B4}" presName="sibTrans" presStyleLbl="bgSibTrans2D1" presStyleIdx="3" presStyleCnt="9"/>
      <dgm:spPr/>
      <dgm:t>
        <a:bodyPr/>
        <a:lstStyle/>
        <a:p>
          <a:endParaRPr lang="pt-BR"/>
        </a:p>
      </dgm:t>
    </dgm:pt>
    <dgm:pt modelId="{D7993511-A79D-43F1-962D-785529F62270}" type="pres">
      <dgm:prSet presAssocID="{0C3FF776-EF96-4E8E-8202-2CFF6BA78876}" presName="compNode" presStyleCnt="0"/>
      <dgm:spPr/>
    </dgm:pt>
    <dgm:pt modelId="{4B2816AF-2B4B-4473-9F94-86E2EAE6DB14}" type="pres">
      <dgm:prSet presAssocID="{0C3FF776-EF96-4E8E-8202-2CFF6BA78876}" presName="dummyConnPt" presStyleCnt="0"/>
      <dgm:spPr/>
    </dgm:pt>
    <dgm:pt modelId="{C74E3DA9-549B-4BC7-BB2F-AAD6E4421D73}" type="pres">
      <dgm:prSet presAssocID="{0C3FF776-EF96-4E8E-8202-2CFF6BA78876}" presName="node" presStyleLbl="node1" presStyleIdx="4" presStyleCnt="10" custLinFactNeighborX="9357" custLinFactNeighborY="2194">
        <dgm:presLayoutVars>
          <dgm:bulletEnabled val="1"/>
        </dgm:presLayoutVars>
      </dgm:prSet>
      <dgm:spPr/>
      <dgm:t>
        <a:bodyPr/>
        <a:lstStyle/>
        <a:p>
          <a:endParaRPr lang="pt-BR"/>
        </a:p>
      </dgm:t>
    </dgm:pt>
    <dgm:pt modelId="{8F5C31E2-8A3C-4EC4-B0D5-98A0B4A70B3A}" type="pres">
      <dgm:prSet presAssocID="{637D937F-57B9-4266-A430-8D5355AAE989}" presName="sibTrans" presStyleLbl="bgSibTrans2D1" presStyleIdx="4" presStyleCnt="9"/>
      <dgm:spPr/>
      <dgm:t>
        <a:bodyPr/>
        <a:lstStyle/>
        <a:p>
          <a:endParaRPr lang="pt-BR"/>
        </a:p>
      </dgm:t>
    </dgm:pt>
    <dgm:pt modelId="{39D763C5-88D6-4871-9A3B-4DBAF91F3406}" type="pres">
      <dgm:prSet presAssocID="{D3C503A0-0C08-4603-920E-8BD57DA852EF}" presName="compNode" presStyleCnt="0"/>
      <dgm:spPr/>
    </dgm:pt>
    <dgm:pt modelId="{CB97DAD5-7DA4-4A7A-A3A8-2E5885958C00}" type="pres">
      <dgm:prSet presAssocID="{D3C503A0-0C08-4603-920E-8BD57DA852EF}" presName="dummyConnPt" presStyleCnt="0"/>
      <dgm:spPr/>
    </dgm:pt>
    <dgm:pt modelId="{9755139C-BD5F-45FF-BB17-E2ECEB97C756}" type="pres">
      <dgm:prSet presAssocID="{D3C503A0-0C08-4603-920E-8BD57DA852EF}" presName="node" presStyleLbl="node1" presStyleIdx="5" presStyleCnt="10">
        <dgm:presLayoutVars>
          <dgm:bulletEnabled val="1"/>
        </dgm:presLayoutVars>
      </dgm:prSet>
      <dgm:spPr/>
      <dgm:t>
        <a:bodyPr/>
        <a:lstStyle/>
        <a:p>
          <a:endParaRPr lang="pt-BR"/>
        </a:p>
      </dgm:t>
    </dgm:pt>
    <dgm:pt modelId="{B4F288FA-E1B3-4076-BAB6-4EB4DA3A6A81}" type="pres">
      <dgm:prSet presAssocID="{8E15964E-9745-476E-BA0E-9E6EF5C957D7}" presName="sibTrans" presStyleLbl="bgSibTrans2D1" presStyleIdx="5" presStyleCnt="9"/>
      <dgm:spPr/>
      <dgm:t>
        <a:bodyPr/>
        <a:lstStyle/>
        <a:p>
          <a:endParaRPr lang="pt-BR"/>
        </a:p>
      </dgm:t>
    </dgm:pt>
    <dgm:pt modelId="{3FF7F285-914A-46A8-B887-A706B0641EE0}" type="pres">
      <dgm:prSet presAssocID="{845D5CFC-323E-4C5A-8A25-3C880D976743}" presName="compNode" presStyleCnt="0"/>
      <dgm:spPr/>
    </dgm:pt>
    <dgm:pt modelId="{018F8814-7FA2-4AF3-B801-31A8C29662AD}" type="pres">
      <dgm:prSet presAssocID="{845D5CFC-323E-4C5A-8A25-3C880D976743}" presName="dummyConnPt" presStyleCnt="0"/>
      <dgm:spPr/>
    </dgm:pt>
    <dgm:pt modelId="{6030087E-5A63-4CE1-AFCE-8B593E3AE1B9}" type="pres">
      <dgm:prSet presAssocID="{845D5CFC-323E-4C5A-8A25-3C880D976743}" presName="node" presStyleLbl="node1" presStyleIdx="6" presStyleCnt="10">
        <dgm:presLayoutVars>
          <dgm:bulletEnabled val="1"/>
        </dgm:presLayoutVars>
      </dgm:prSet>
      <dgm:spPr/>
      <dgm:t>
        <a:bodyPr/>
        <a:lstStyle/>
        <a:p>
          <a:endParaRPr lang="pt-BR"/>
        </a:p>
      </dgm:t>
    </dgm:pt>
    <dgm:pt modelId="{E5AE406A-0EEB-4628-AF0C-4C4309EA9B3B}" type="pres">
      <dgm:prSet presAssocID="{B6183A5A-F772-4959-8C40-FF51A25045FA}" presName="sibTrans" presStyleLbl="bgSibTrans2D1" presStyleIdx="6" presStyleCnt="9"/>
      <dgm:spPr/>
      <dgm:t>
        <a:bodyPr/>
        <a:lstStyle/>
        <a:p>
          <a:endParaRPr lang="pt-BR"/>
        </a:p>
      </dgm:t>
    </dgm:pt>
    <dgm:pt modelId="{A4DE40E7-AB82-4038-BEEB-9159AA73D845}" type="pres">
      <dgm:prSet presAssocID="{2346F46A-06C2-466F-AD03-3436B424DF34}" presName="compNode" presStyleCnt="0"/>
      <dgm:spPr/>
    </dgm:pt>
    <dgm:pt modelId="{1BFA39DF-0B29-430D-BA12-07592E1A030F}" type="pres">
      <dgm:prSet presAssocID="{2346F46A-06C2-466F-AD03-3436B424DF34}" presName="dummyConnPt" presStyleCnt="0"/>
      <dgm:spPr/>
    </dgm:pt>
    <dgm:pt modelId="{954C80A4-8931-4806-BDD3-941A590134F0}" type="pres">
      <dgm:prSet presAssocID="{2346F46A-06C2-466F-AD03-3436B424DF34}" presName="node" presStyleLbl="node1" presStyleIdx="7" presStyleCnt="10">
        <dgm:presLayoutVars>
          <dgm:bulletEnabled val="1"/>
        </dgm:presLayoutVars>
      </dgm:prSet>
      <dgm:spPr/>
      <dgm:t>
        <a:bodyPr/>
        <a:lstStyle/>
        <a:p>
          <a:endParaRPr lang="pt-BR"/>
        </a:p>
      </dgm:t>
    </dgm:pt>
    <dgm:pt modelId="{AF0752A4-8006-4743-BD44-81D4D3F94C34}" type="pres">
      <dgm:prSet presAssocID="{7409915A-9546-4DCE-878F-EF90C225BB9B}" presName="sibTrans" presStyleLbl="bgSibTrans2D1" presStyleIdx="7" presStyleCnt="9"/>
      <dgm:spPr/>
      <dgm:t>
        <a:bodyPr/>
        <a:lstStyle/>
        <a:p>
          <a:endParaRPr lang="pt-BR"/>
        </a:p>
      </dgm:t>
    </dgm:pt>
    <dgm:pt modelId="{B1101A40-DA82-4848-8169-23D96B9EBC53}" type="pres">
      <dgm:prSet presAssocID="{2AFA9250-A82B-4A99-9412-43918FF44E96}" presName="compNode" presStyleCnt="0"/>
      <dgm:spPr/>
    </dgm:pt>
    <dgm:pt modelId="{8AE4C17E-1FF8-4157-A9A0-379849CA28BF}" type="pres">
      <dgm:prSet presAssocID="{2AFA9250-A82B-4A99-9412-43918FF44E96}" presName="dummyConnPt" presStyleCnt="0"/>
      <dgm:spPr/>
    </dgm:pt>
    <dgm:pt modelId="{4F76342F-0FBD-4281-AC23-FD14700AC480}" type="pres">
      <dgm:prSet presAssocID="{2AFA9250-A82B-4A99-9412-43918FF44E96}" presName="node" presStyleLbl="node1" presStyleIdx="8" presStyleCnt="10">
        <dgm:presLayoutVars>
          <dgm:bulletEnabled val="1"/>
        </dgm:presLayoutVars>
      </dgm:prSet>
      <dgm:spPr/>
      <dgm:t>
        <a:bodyPr/>
        <a:lstStyle/>
        <a:p>
          <a:endParaRPr lang="pt-BR"/>
        </a:p>
      </dgm:t>
    </dgm:pt>
    <dgm:pt modelId="{3947F579-B5BF-4DB3-B465-96BCF0272DA0}" type="pres">
      <dgm:prSet presAssocID="{2508B2F5-D62D-4E7A-B3D4-97C480E06FBF}" presName="sibTrans" presStyleLbl="bgSibTrans2D1" presStyleIdx="8" presStyleCnt="9"/>
      <dgm:spPr/>
      <dgm:t>
        <a:bodyPr/>
        <a:lstStyle/>
        <a:p>
          <a:endParaRPr lang="pt-BR"/>
        </a:p>
      </dgm:t>
    </dgm:pt>
    <dgm:pt modelId="{08235960-BA7A-4AB3-B0B3-1E40DB9BBC3B}" type="pres">
      <dgm:prSet presAssocID="{1FCE307A-4D3E-4045-99AB-2C9C09A4B25E}" presName="compNode" presStyleCnt="0"/>
      <dgm:spPr/>
    </dgm:pt>
    <dgm:pt modelId="{396A6560-64DC-4405-A3EC-8FCE99745449}" type="pres">
      <dgm:prSet presAssocID="{1FCE307A-4D3E-4045-99AB-2C9C09A4B25E}" presName="dummyConnPt" presStyleCnt="0"/>
      <dgm:spPr/>
    </dgm:pt>
    <dgm:pt modelId="{7FCA7EB5-E2D0-4D7C-84AF-9D73A1AB921D}" type="pres">
      <dgm:prSet presAssocID="{1FCE307A-4D3E-4045-99AB-2C9C09A4B25E}" presName="node" presStyleLbl="node1" presStyleIdx="9" presStyleCnt="10">
        <dgm:presLayoutVars>
          <dgm:bulletEnabled val="1"/>
        </dgm:presLayoutVars>
      </dgm:prSet>
      <dgm:spPr/>
      <dgm:t>
        <a:bodyPr/>
        <a:lstStyle/>
        <a:p>
          <a:endParaRPr lang="pt-BR"/>
        </a:p>
      </dgm:t>
    </dgm:pt>
  </dgm:ptLst>
  <dgm:cxnLst>
    <dgm:cxn modelId="{9A7C9590-DCE4-4C75-A832-80AB9062DDDE}" type="presOf" srcId="{2AFA9250-A82B-4A99-9412-43918FF44E96}" destId="{4F76342F-0FBD-4281-AC23-FD14700AC480}" srcOrd="0" destOrd="0" presId="urn:microsoft.com/office/officeart/2005/8/layout/bProcess4"/>
    <dgm:cxn modelId="{350E8573-8D36-4FEA-BABF-244A1363A6C7}" type="presOf" srcId="{FC6A356A-ABB5-4540-AC9F-8CB96C11AC7E}" destId="{2F3E4B0D-7A89-474D-B5A8-1F8C0499CC45}" srcOrd="0" destOrd="0" presId="urn:microsoft.com/office/officeart/2005/8/layout/bProcess4"/>
    <dgm:cxn modelId="{38F935BD-C99E-4A9A-BDEF-91FD989374E1}" type="presOf" srcId="{845D5CFC-323E-4C5A-8A25-3C880D976743}" destId="{6030087E-5A63-4CE1-AFCE-8B593E3AE1B9}" srcOrd="0" destOrd="0" presId="urn:microsoft.com/office/officeart/2005/8/layout/bProcess4"/>
    <dgm:cxn modelId="{12E39EE9-28C9-4103-92F3-2905A6075580}" type="presOf" srcId="{0C3FF776-EF96-4E8E-8202-2CFF6BA78876}" destId="{C74E3DA9-549B-4BC7-BB2F-AAD6E4421D73}" srcOrd="0" destOrd="0" presId="urn:microsoft.com/office/officeart/2005/8/layout/bProcess4"/>
    <dgm:cxn modelId="{27F4A655-649B-4B1B-845D-45CDC066D096}" srcId="{8A50BED1-FD94-4EC5-99E5-899C8377C3CC}" destId="{1FCE307A-4D3E-4045-99AB-2C9C09A4B25E}" srcOrd="9" destOrd="0" parTransId="{2968ED34-89A3-4533-9F3C-7164BE400AAE}" sibTransId="{6A009D52-1D04-4B40-A813-D0E3B2DA569A}"/>
    <dgm:cxn modelId="{E6C50C3B-D59F-47B7-9195-E4129101682A}" srcId="{8A50BED1-FD94-4EC5-99E5-899C8377C3CC}" destId="{96FDB977-8799-43DB-BC7C-5E00EBC228FF}" srcOrd="0" destOrd="0" parTransId="{5511555F-81F0-4540-AB56-A876027ACC8F}" sibTransId="{184CCB88-EC60-4EA2-BD1F-977CCCC440DE}"/>
    <dgm:cxn modelId="{D521B301-9E3F-4FC5-8A16-8DC33A68D972}" type="presOf" srcId="{49E67FF8-0D5D-46D3-A7AA-903FFEBA63B4}" destId="{7E2C89D6-E4FE-4826-BAF9-368C003869C5}" srcOrd="0" destOrd="0" presId="urn:microsoft.com/office/officeart/2005/8/layout/bProcess4"/>
    <dgm:cxn modelId="{81B54D6F-AF0E-4630-9855-6E7E17902AD8}" type="presOf" srcId="{8A50BED1-FD94-4EC5-99E5-899C8377C3CC}" destId="{B91A42DA-797B-4CB9-8AD2-09B13E2F77AE}" srcOrd="0" destOrd="0" presId="urn:microsoft.com/office/officeart/2005/8/layout/bProcess4"/>
    <dgm:cxn modelId="{F0A70A0E-4EBC-43B6-9092-5C7AE3FDAB4B}" type="presOf" srcId="{184CCB88-EC60-4EA2-BD1F-977CCCC440DE}" destId="{2425FBE1-1C8E-4ED6-B1ED-CE9F1779F170}" srcOrd="0" destOrd="0" presId="urn:microsoft.com/office/officeart/2005/8/layout/bProcess4"/>
    <dgm:cxn modelId="{D1AE902B-4E81-41CB-B588-47EFD72ACDAA}" type="presOf" srcId="{7409915A-9546-4DCE-878F-EF90C225BB9B}" destId="{AF0752A4-8006-4743-BD44-81D4D3F94C34}" srcOrd="0" destOrd="0" presId="urn:microsoft.com/office/officeart/2005/8/layout/bProcess4"/>
    <dgm:cxn modelId="{9672A8C8-B954-4F33-82AA-E98C81D2DD20}" type="presOf" srcId="{2346F46A-06C2-466F-AD03-3436B424DF34}" destId="{954C80A4-8931-4806-BDD3-941A590134F0}" srcOrd="0" destOrd="0" presId="urn:microsoft.com/office/officeart/2005/8/layout/bProcess4"/>
    <dgm:cxn modelId="{200D8BAA-F8E4-4FAB-94FA-BC838391FBBC}" type="presOf" srcId="{AAD890F3-7ECD-43FB-947D-49FA300C8932}" destId="{0BE065AE-28C2-4A8F-A74C-E734AA4A0C5A}" srcOrd="0" destOrd="0" presId="urn:microsoft.com/office/officeart/2005/8/layout/bProcess4"/>
    <dgm:cxn modelId="{9E2C6C1E-043B-43E1-9E2C-A0F0865E96B5}" type="presOf" srcId="{39833443-8772-4400-8049-C320DBEC3E8A}" destId="{F367039B-01E5-4EEC-899D-D664ED19656C}" srcOrd="0" destOrd="0" presId="urn:microsoft.com/office/officeart/2005/8/layout/bProcess4"/>
    <dgm:cxn modelId="{E188A01E-9B45-41D6-AE70-8C84CD5A8C24}" srcId="{8A50BED1-FD94-4EC5-99E5-899C8377C3CC}" destId="{845D5CFC-323E-4C5A-8A25-3C880D976743}" srcOrd="6" destOrd="0" parTransId="{09285681-C2FE-4A54-AD16-81170A9BBD82}" sibTransId="{B6183A5A-F772-4959-8C40-FF51A25045FA}"/>
    <dgm:cxn modelId="{F8468843-990F-41B2-8109-9F378510B97D}" type="presOf" srcId="{96FDB977-8799-43DB-BC7C-5E00EBC228FF}" destId="{78A2D25B-62CF-4B29-A29C-8570742F8DED}" srcOrd="0" destOrd="0" presId="urn:microsoft.com/office/officeart/2005/8/layout/bProcess4"/>
    <dgm:cxn modelId="{35C02765-DFD0-494C-9EFB-BDA8EC41D170}" type="presOf" srcId="{8E15964E-9745-476E-BA0E-9E6EF5C957D7}" destId="{B4F288FA-E1B3-4076-BAB6-4EB4DA3A6A81}" srcOrd="0" destOrd="0" presId="urn:microsoft.com/office/officeart/2005/8/layout/bProcess4"/>
    <dgm:cxn modelId="{41B09CBC-6080-4EBE-974C-4D846D6F11E6}" srcId="{8A50BED1-FD94-4EC5-99E5-899C8377C3CC}" destId="{2346F46A-06C2-466F-AD03-3436B424DF34}" srcOrd="7" destOrd="0" parTransId="{FC1378A7-7AD7-456F-8FE9-FDF69B844BB8}" sibTransId="{7409915A-9546-4DCE-878F-EF90C225BB9B}"/>
    <dgm:cxn modelId="{05D40E6E-C2E3-4C91-A203-EAA2AE5DC10E}" type="presOf" srcId="{1FCE307A-4D3E-4045-99AB-2C9C09A4B25E}" destId="{7FCA7EB5-E2D0-4D7C-84AF-9D73A1AB921D}" srcOrd="0" destOrd="0" presId="urn:microsoft.com/office/officeart/2005/8/layout/bProcess4"/>
    <dgm:cxn modelId="{61F876AD-A916-49DD-AFE5-AA51937E4F4A}" srcId="{8A50BED1-FD94-4EC5-99E5-899C8377C3CC}" destId="{2AFA9250-A82B-4A99-9412-43918FF44E96}" srcOrd="8" destOrd="0" parTransId="{950CF071-0D19-4B4D-9C64-6A20E9B1BE0C}" sibTransId="{2508B2F5-D62D-4E7A-B3D4-97C480E06FBF}"/>
    <dgm:cxn modelId="{5ABE71FF-4E01-4AAB-AF0B-C36AD29E1EA8}" srcId="{8A50BED1-FD94-4EC5-99E5-899C8377C3CC}" destId="{D3C503A0-0C08-4603-920E-8BD57DA852EF}" srcOrd="5" destOrd="0" parTransId="{CBD7E7C5-67D1-4BD1-BF9D-33B25FA69AF2}" sibTransId="{8E15964E-9745-476E-BA0E-9E6EF5C957D7}"/>
    <dgm:cxn modelId="{DF5CD7F5-83F9-43E1-B54A-475150368497}" type="presOf" srcId="{2508B2F5-D62D-4E7A-B3D4-97C480E06FBF}" destId="{3947F579-B5BF-4DB3-B465-96BCF0272DA0}" srcOrd="0" destOrd="0" presId="urn:microsoft.com/office/officeart/2005/8/layout/bProcess4"/>
    <dgm:cxn modelId="{AD4156D2-C7B5-4397-AF3A-B7BDA9FC95A1}" type="presOf" srcId="{637D937F-57B9-4266-A430-8D5355AAE989}" destId="{8F5C31E2-8A3C-4EC4-B0D5-98A0B4A70B3A}" srcOrd="0" destOrd="0" presId="urn:microsoft.com/office/officeart/2005/8/layout/bProcess4"/>
    <dgm:cxn modelId="{1FF840C9-177C-4BF4-9E70-FEFB462FE895}" srcId="{8A50BED1-FD94-4EC5-99E5-899C8377C3CC}" destId="{0C3FF776-EF96-4E8E-8202-2CFF6BA78876}" srcOrd="4" destOrd="0" parTransId="{62325DB7-AA48-4558-9F1C-5F6EE3D31E87}" sibTransId="{637D937F-57B9-4266-A430-8D5355AAE989}"/>
    <dgm:cxn modelId="{F13B6131-2789-4D9B-9E88-A6D55D133D6F}" type="presOf" srcId="{64366715-E345-4B46-A3BC-D51EB262D44A}" destId="{270FE99B-0A1F-491E-A6E7-8390AF5D9E07}" srcOrd="0" destOrd="0" presId="urn:microsoft.com/office/officeart/2005/8/layout/bProcess4"/>
    <dgm:cxn modelId="{E11F2B3D-DC9F-4C57-95FD-6F9EB0E6D983}" srcId="{8A50BED1-FD94-4EC5-99E5-899C8377C3CC}" destId="{FC6A356A-ABB5-4540-AC9F-8CB96C11AC7E}" srcOrd="2" destOrd="0" parTransId="{F8F79253-CF09-4F0D-9E19-0268E6BE47FB}" sibTransId="{AAD890F3-7ECD-43FB-947D-49FA300C8932}"/>
    <dgm:cxn modelId="{CCA2C346-D272-4443-A9D8-389C30619256}" type="presOf" srcId="{D3C503A0-0C08-4603-920E-8BD57DA852EF}" destId="{9755139C-BD5F-45FF-BB17-E2ECEB97C756}" srcOrd="0" destOrd="0" presId="urn:microsoft.com/office/officeart/2005/8/layout/bProcess4"/>
    <dgm:cxn modelId="{C4201E12-6B6F-475E-AE7F-992DBF157DB3}" srcId="{8A50BED1-FD94-4EC5-99E5-899C8377C3CC}" destId="{C18969B1-8522-459B-A99F-18F89E6BB094}" srcOrd="1" destOrd="0" parTransId="{B05A398B-E391-40DE-87BA-A4F0EFDFFD78}" sibTransId="{64366715-E345-4B46-A3BC-D51EB262D44A}"/>
    <dgm:cxn modelId="{6B940798-206C-459D-8C0B-A4EE9640092E}" type="presOf" srcId="{C18969B1-8522-459B-A99F-18F89E6BB094}" destId="{EA6B119E-D8E1-4AC4-BF61-9BC14934716A}" srcOrd="0" destOrd="0" presId="urn:microsoft.com/office/officeart/2005/8/layout/bProcess4"/>
    <dgm:cxn modelId="{63C36734-D524-41F3-B111-F6A134FD7822}" srcId="{8A50BED1-FD94-4EC5-99E5-899C8377C3CC}" destId="{39833443-8772-4400-8049-C320DBEC3E8A}" srcOrd="3" destOrd="0" parTransId="{8804381F-B892-42AA-81D9-7CA2E6B4A4F4}" sibTransId="{49E67FF8-0D5D-46D3-A7AA-903FFEBA63B4}"/>
    <dgm:cxn modelId="{A24F792F-56F1-4D26-94BE-F6FB894BA535}" type="presOf" srcId="{B6183A5A-F772-4959-8C40-FF51A25045FA}" destId="{E5AE406A-0EEB-4628-AF0C-4C4309EA9B3B}" srcOrd="0" destOrd="0" presId="urn:microsoft.com/office/officeart/2005/8/layout/bProcess4"/>
    <dgm:cxn modelId="{8A36860A-AC95-4270-96FE-F45EBA17C358}" type="presParOf" srcId="{B91A42DA-797B-4CB9-8AD2-09B13E2F77AE}" destId="{D9175D0F-3675-413D-9805-94087C673D2A}" srcOrd="0" destOrd="0" presId="urn:microsoft.com/office/officeart/2005/8/layout/bProcess4"/>
    <dgm:cxn modelId="{36873C8E-B4D5-45D6-9866-E77455416AB9}" type="presParOf" srcId="{D9175D0F-3675-413D-9805-94087C673D2A}" destId="{0B1F8B8E-A2EC-44AF-BE5F-1B12EEAAF550}" srcOrd="0" destOrd="0" presId="urn:microsoft.com/office/officeart/2005/8/layout/bProcess4"/>
    <dgm:cxn modelId="{CFA99C7E-3B2C-43D3-934B-BD9FA4F63580}" type="presParOf" srcId="{D9175D0F-3675-413D-9805-94087C673D2A}" destId="{78A2D25B-62CF-4B29-A29C-8570742F8DED}" srcOrd="1" destOrd="0" presId="urn:microsoft.com/office/officeart/2005/8/layout/bProcess4"/>
    <dgm:cxn modelId="{3D19F7BB-6C3A-414E-A0CC-BC0D93CE4FA1}" type="presParOf" srcId="{B91A42DA-797B-4CB9-8AD2-09B13E2F77AE}" destId="{2425FBE1-1C8E-4ED6-B1ED-CE9F1779F170}" srcOrd="1" destOrd="0" presId="urn:microsoft.com/office/officeart/2005/8/layout/bProcess4"/>
    <dgm:cxn modelId="{F6B1CC64-758C-489D-8C12-306BD75FDA40}" type="presParOf" srcId="{B91A42DA-797B-4CB9-8AD2-09B13E2F77AE}" destId="{C0164E07-0FE9-47B0-8B6E-CC74AEE3998C}" srcOrd="2" destOrd="0" presId="urn:microsoft.com/office/officeart/2005/8/layout/bProcess4"/>
    <dgm:cxn modelId="{C1A37065-6D45-423B-B025-C5030C12FAA2}" type="presParOf" srcId="{C0164E07-0FE9-47B0-8B6E-CC74AEE3998C}" destId="{0B16988D-D3C2-43E6-BA73-633D34A49B80}" srcOrd="0" destOrd="0" presId="urn:microsoft.com/office/officeart/2005/8/layout/bProcess4"/>
    <dgm:cxn modelId="{B83D7D90-F676-499C-A502-3D1B7775B8B9}" type="presParOf" srcId="{C0164E07-0FE9-47B0-8B6E-CC74AEE3998C}" destId="{EA6B119E-D8E1-4AC4-BF61-9BC14934716A}" srcOrd="1" destOrd="0" presId="urn:microsoft.com/office/officeart/2005/8/layout/bProcess4"/>
    <dgm:cxn modelId="{78C84C20-557B-4002-9961-715D85705600}" type="presParOf" srcId="{B91A42DA-797B-4CB9-8AD2-09B13E2F77AE}" destId="{270FE99B-0A1F-491E-A6E7-8390AF5D9E07}" srcOrd="3" destOrd="0" presId="urn:microsoft.com/office/officeart/2005/8/layout/bProcess4"/>
    <dgm:cxn modelId="{4E45F674-923B-4D12-8981-BEB0BB5E14A5}" type="presParOf" srcId="{B91A42DA-797B-4CB9-8AD2-09B13E2F77AE}" destId="{ABF9B27E-E44B-4150-A621-3339564323BD}" srcOrd="4" destOrd="0" presId="urn:microsoft.com/office/officeart/2005/8/layout/bProcess4"/>
    <dgm:cxn modelId="{58FCB8F0-D3ED-4E9A-A82B-972CC7409AEB}" type="presParOf" srcId="{ABF9B27E-E44B-4150-A621-3339564323BD}" destId="{04897A6E-1A19-4677-8A2A-DB8FC10133C4}" srcOrd="0" destOrd="0" presId="urn:microsoft.com/office/officeart/2005/8/layout/bProcess4"/>
    <dgm:cxn modelId="{9EF829DA-7FE7-4ACB-83E2-CC6AFAB1F5EF}" type="presParOf" srcId="{ABF9B27E-E44B-4150-A621-3339564323BD}" destId="{2F3E4B0D-7A89-474D-B5A8-1F8C0499CC45}" srcOrd="1" destOrd="0" presId="urn:microsoft.com/office/officeart/2005/8/layout/bProcess4"/>
    <dgm:cxn modelId="{FA6B1E97-F0A1-47C5-AED4-AC0B7B298CED}" type="presParOf" srcId="{B91A42DA-797B-4CB9-8AD2-09B13E2F77AE}" destId="{0BE065AE-28C2-4A8F-A74C-E734AA4A0C5A}" srcOrd="5" destOrd="0" presId="urn:microsoft.com/office/officeart/2005/8/layout/bProcess4"/>
    <dgm:cxn modelId="{8DBDDF7E-BEC8-45DA-90D6-ADA15579158B}" type="presParOf" srcId="{B91A42DA-797B-4CB9-8AD2-09B13E2F77AE}" destId="{3919530B-0FA0-405B-BBAC-F60B0F9126FB}" srcOrd="6" destOrd="0" presId="urn:microsoft.com/office/officeart/2005/8/layout/bProcess4"/>
    <dgm:cxn modelId="{704D8A40-70A8-4BE3-8801-4FF6EA677D4C}" type="presParOf" srcId="{3919530B-0FA0-405B-BBAC-F60B0F9126FB}" destId="{F1671349-454C-4A5E-B160-6CA7C4E87391}" srcOrd="0" destOrd="0" presId="urn:microsoft.com/office/officeart/2005/8/layout/bProcess4"/>
    <dgm:cxn modelId="{7EBCE5BF-306D-4DD0-9D37-059B173E5065}" type="presParOf" srcId="{3919530B-0FA0-405B-BBAC-F60B0F9126FB}" destId="{F367039B-01E5-4EEC-899D-D664ED19656C}" srcOrd="1" destOrd="0" presId="urn:microsoft.com/office/officeart/2005/8/layout/bProcess4"/>
    <dgm:cxn modelId="{441798D1-E5D0-4DC1-BECC-D588530C1501}" type="presParOf" srcId="{B91A42DA-797B-4CB9-8AD2-09B13E2F77AE}" destId="{7E2C89D6-E4FE-4826-BAF9-368C003869C5}" srcOrd="7" destOrd="0" presId="urn:microsoft.com/office/officeart/2005/8/layout/bProcess4"/>
    <dgm:cxn modelId="{8A15181B-8C4C-45E3-8BCE-66AC3A50E3C6}" type="presParOf" srcId="{B91A42DA-797B-4CB9-8AD2-09B13E2F77AE}" destId="{D7993511-A79D-43F1-962D-785529F62270}" srcOrd="8" destOrd="0" presId="urn:microsoft.com/office/officeart/2005/8/layout/bProcess4"/>
    <dgm:cxn modelId="{A2C3D8B7-147A-4C6F-AC67-8761E1AF1015}" type="presParOf" srcId="{D7993511-A79D-43F1-962D-785529F62270}" destId="{4B2816AF-2B4B-4473-9F94-86E2EAE6DB14}" srcOrd="0" destOrd="0" presId="urn:microsoft.com/office/officeart/2005/8/layout/bProcess4"/>
    <dgm:cxn modelId="{2F725805-CD3C-481F-845A-D99279EC01C5}" type="presParOf" srcId="{D7993511-A79D-43F1-962D-785529F62270}" destId="{C74E3DA9-549B-4BC7-BB2F-AAD6E4421D73}" srcOrd="1" destOrd="0" presId="urn:microsoft.com/office/officeart/2005/8/layout/bProcess4"/>
    <dgm:cxn modelId="{5D9C3E7E-A0C9-48C1-8CAA-E26AF78F4C0B}" type="presParOf" srcId="{B91A42DA-797B-4CB9-8AD2-09B13E2F77AE}" destId="{8F5C31E2-8A3C-4EC4-B0D5-98A0B4A70B3A}" srcOrd="9" destOrd="0" presId="urn:microsoft.com/office/officeart/2005/8/layout/bProcess4"/>
    <dgm:cxn modelId="{CEB7EA5E-5B05-4444-A615-7A08F9BD1224}" type="presParOf" srcId="{B91A42DA-797B-4CB9-8AD2-09B13E2F77AE}" destId="{39D763C5-88D6-4871-9A3B-4DBAF91F3406}" srcOrd="10" destOrd="0" presId="urn:microsoft.com/office/officeart/2005/8/layout/bProcess4"/>
    <dgm:cxn modelId="{C6390B54-D278-45A0-9359-A0698AFB541E}" type="presParOf" srcId="{39D763C5-88D6-4871-9A3B-4DBAF91F3406}" destId="{CB97DAD5-7DA4-4A7A-A3A8-2E5885958C00}" srcOrd="0" destOrd="0" presId="urn:microsoft.com/office/officeart/2005/8/layout/bProcess4"/>
    <dgm:cxn modelId="{2E184CB9-08C8-4BB0-8767-79AB5C1FB9DB}" type="presParOf" srcId="{39D763C5-88D6-4871-9A3B-4DBAF91F3406}" destId="{9755139C-BD5F-45FF-BB17-E2ECEB97C756}" srcOrd="1" destOrd="0" presId="urn:microsoft.com/office/officeart/2005/8/layout/bProcess4"/>
    <dgm:cxn modelId="{D1B6A5CE-8203-4BA2-91A9-B9805E5E95B9}" type="presParOf" srcId="{B91A42DA-797B-4CB9-8AD2-09B13E2F77AE}" destId="{B4F288FA-E1B3-4076-BAB6-4EB4DA3A6A81}" srcOrd="11" destOrd="0" presId="urn:microsoft.com/office/officeart/2005/8/layout/bProcess4"/>
    <dgm:cxn modelId="{C43E967A-B77E-4D46-A96A-1C4A1ED444F5}" type="presParOf" srcId="{B91A42DA-797B-4CB9-8AD2-09B13E2F77AE}" destId="{3FF7F285-914A-46A8-B887-A706B0641EE0}" srcOrd="12" destOrd="0" presId="urn:microsoft.com/office/officeart/2005/8/layout/bProcess4"/>
    <dgm:cxn modelId="{364DE36A-FDF4-4F60-9368-71AA8AAF0278}" type="presParOf" srcId="{3FF7F285-914A-46A8-B887-A706B0641EE0}" destId="{018F8814-7FA2-4AF3-B801-31A8C29662AD}" srcOrd="0" destOrd="0" presId="urn:microsoft.com/office/officeart/2005/8/layout/bProcess4"/>
    <dgm:cxn modelId="{53355C13-852F-4402-941F-A41E6D5F091E}" type="presParOf" srcId="{3FF7F285-914A-46A8-B887-A706B0641EE0}" destId="{6030087E-5A63-4CE1-AFCE-8B593E3AE1B9}" srcOrd="1" destOrd="0" presId="urn:microsoft.com/office/officeart/2005/8/layout/bProcess4"/>
    <dgm:cxn modelId="{46BA52E3-1F98-49F8-B6D9-BA95BF2FF265}" type="presParOf" srcId="{B91A42DA-797B-4CB9-8AD2-09B13E2F77AE}" destId="{E5AE406A-0EEB-4628-AF0C-4C4309EA9B3B}" srcOrd="13" destOrd="0" presId="urn:microsoft.com/office/officeart/2005/8/layout/bProcess4"/>
    <dgm:cxn modelId="{5C64F633-60D4-484E-AF4D-244B0422D637}" type="presParOf" srcId="{B91A42DA-797B-4CB9-8AD2-09B13E2F77AE}" destId="{A4DE40E7-AB82-4038-BEEB-9159AA73D845}" srcOrd="14" destOrd="0" presId="urn:microsoft.com/office/officeart/2005/8/layout/bProcess4"/>
    <dgm:cxn modelId="{7F1A6471-A5DC-4DE5-BE37-5DB82B30E548}" type="presParOf" srcId="{A4DE40E7-AB82-4038-BEEB-9159AA73D845}" destId="{1BFA39DF-0B29-430D-BA12-07592E1A030F}" srcOrd="0" destOrd="0" presId="urn:microsoft.com/office/officeart/2005/8/layout/bProcess4"/>
    <dgm:cxn modelId="{44F100D8-B6E9-47A4-AC9C-6EF64BB08EF8}" type="presParOf" srcId="{A4DE40E7-AB82-4038-BEEB-9159AA73D845}" destId="{954C80A4-8931-4806-BDD3-941A590134F0}" srcOrd="1" destOrd="0" presId="urn:microsoft.com/office/officeart/2005/8/layout/bProcess4"/>
    <dgm:cxn modelId="{78E6FC12-3C50-4809-83A6-CADDFA16A844}" type="presParOf" srcId="{B91A42DA-797B-4CB9-8AD2-09B13E2F77AE}" destId="{AF0752A4-8006-4743-BD44-81D4D3F94C34}" srcOrd="15" destOrd="0" presId="urn:microsoft.com/office/officeart/2005/8/layout/bProcess4"/>
    <dgm:cxn modelId="{A5F45C76-835C-4BA3-BAD0-3239389E46C9}" type="presParOf" srcId="{B91A42DA-797B-4CB9-8AD2-09B13E2F77AE}" destId="{B1101A40-DA82-4848-8169-23D96B9EBC53}" srcOrd="16" destOrd="0" presId="urn:microsoft.com/office/officeart/2005/8/layout/bProcess4"/>
    <dgm:cxn modelId="{70793731-FDB7-49BB-84AF-6B8A61E8E7A5}" type="presParOf" srcId="{B1101A40-DA82-4848-8169-23D96B9EBC53}" destId="{8AE4C17E-1FF8-4157-A9A0-379849CA28BF}" srcOrd="0" destOrd="0" presId="urn:microsoft.com/office/officeart/2005/8/layout/bProcess4"/>
    <dgm:cxn modelId="{0945B70E-8367-45CC-8A81-AD7A5EB488A4}" type="presParOf" srcId="{B1101A40-DA82-4848-8169-23D96B9EBC53}" destId="{4F76342F-0FBD-4281-AC23-FD14700AC480}" srcOrd="1" destOrd="0" presId="urn:microsoft.com/office/officeart/2005/8/layout/bProcess4"/>
    <dgm:cxn modelId="{B7C6742B-5299-4F9B-81AD-FCBDF82D52EE}" type="presParOf" srcId="{B91A42DA-797B-4CB9-8AD2-09B13E2F77AE}" destId="{3947F579-B5BF-4DB3-B465-96BCF0272DA0}" srcOrd="17" destOrd="0" presId="urn:microsoft.com/office/officeart/2005/8/layout/bProcess4"/>
    <dgm:cxn modelId="{89DA2B38-716F-4D6C-979C-91D5FE532983}" type="presParOf" srcId="{B91A42DA-797B-4CB9-8AD2-09B13E2F77AE}" destId="{08235960-BA7A-4AB3-B0B3-1E40DB9BBC3B}" srcOrd="18" destOrd="0" presId="urn:microsoft.com/office/officeart/2005/8/layout/bProcess4"/>
    <dgm:cxn modelId="{F70E4C42-A324-4F68-9046-56921ED553B4}" type="presParOf" srcId="{08235960-BA7A-4AB3-B0B3-1E40DB9BBC3B}" destId="{396A6560-64DC-4405-A3EC-8FCE99745449}" srcOrd="0" destOrd="0" presId="urn:microsoft.com/office/officeart/2005/8/layout/bProcess4"/>
    <dgm:cxn modelId="{088DDA64-6FFC-4C9B-9616-9AF6A4F04493}" type="presParOf" srcId="{08235960-BA7A-4AB3-B0B3-1E40DB9BBC3B}" destId="{7FCA7EB5-E2D0-4D7C-84AF-9D73A1AB921D}"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50BED1-FD94-4EC5-99E5-899C8377C3CC}" type="doc">
      <dgm:prSet loTypeId="urn:microsoft.com/office/officeart/2005/8/layout/process1" loCatId="process" qsTypeId="urn:microsoft.com/office/officeart/2005/8/quickstyle/simple1#1" qsCatId="simple" csTypeId="urn:microsoft.com/office/officeart/2005/8/colors/accent1_2#1" csCatId="accent1" phldr="1"/>
      <dgm:spPr/>
      <dgm:t>
        <a:bodyPr/>
        <a:lstStyle/>
        <a:p>
          <a:endParaRPr lang="pt-BR"/>
        </a:p>
      </dgm:t>
    </dgm:pt>
    <dgm:pt modelId="{96FDB977-8799-43DB-BC7C-5E00EBC228FF}">
      <dgm:prSet/>
      <dgm:spPr>
        <a:solidFill>
          <a:schemeClr val="accent3">
            <a:lumMod val="40000"/>
            <a:lumOff val="60000"/>
          </a:schemeClr>
        </a:solidFill>
      </dgm:spPr>
      <dgm:t>
        <a:bodyPr/>
        <a:lstStyle/>
        <a:p>
          <a:pPr rtl="0"/>
          <a:r>
            <a:rPr lang="pt-BR" dirty="0" smtClean="0">
              <a:solidFill>
                <a:schemeClr val="tx1"/>
              </a:solidFill>
            </a:rPr>
            <a:t>Notas dos avaliadores internos foram maiores do que a os dos avaliadores externo e parciais</a:t>
          </a:r>
          <a:endParaRPr lang="pt-BR" dirty="0">
            <a:solidFill>
              <a:schemeClr val="tx1"/>
            </a:solidFill>
          </a:endParaRPr>
        </a:p>
      </dgm:t>
    </dgm:pt>
    <dgm:pt modelId="{5511555F-81F0-4540-AB56-A876027ACC8F}" type="parTrans" cxnId="{E6C50C3B-D59F-47B7-9195-E4129101682A}">
      <dgm:prSet/>
      <dgm:spPr/>
      <dgm:t>
        <a:bodyPr/>
        <a:lstStyle/>
        <a:p>
          <a:endParaRPr lang="pt-BR"/>
        </a:p>
      </dgm:t>
    </dgm:pt>
    <dgm:pt modelId="{184CCB88-EC60-4EA2-BD1F-977CCCC440DE}" type="sibTrans" cxnId="{E6C50C3B-D59F-47B7-9195-E4129101682A}">
      <dgm:prSet/>
      <dgm:spPr/>
      <dgm:t>
        <a:bodyPr/>
        <a:lstStyle/>
        <a:p>
          <a:endParaRPr lang="pt-BR"/>
        </a:p>
      </dgm:t>
    </dgm:pt>
    <dgm:pt modelId="{C18969B1-8522-459B-A99F-18F89E6BB094}">
      <dgm:prSet/>
      <dgm:spPr>
        <a:solidFill>
          <a:schemeClr val="accent3">
            <a:lumMod val="40000"/>
            <a:lumOff val="60000"/>
          </a:schemeClr>
        </a:solidFill>
      </dgm:spPr>
      <dgm:t>
        <a:bodyPr/>
        <a:lstStyle/>
        <a:p>
          <a:pPr rtl="0"/>
          <a:r>
            <a:rPr lang="pt-BR" dirty="0" smtClean="0">
              <a:solidFill>
                <a:schemeClr val="tx1"/>
              </a:solidFill>
            </a:rPr>
            <a:t>Avaliadores  internos (professores) corrigiram segundo a sua fala em sala de aula</a:t>
          </a:r>
          <a:endParaRPr lang="pt-BR" dirty="0">
            <a:solidFill>
              <a:schemeClr val="tx1"/>
            </a:solidFill>
          </a:endParaRPr>
        </a:p>
      </dgm:t>
    </dgm:pt>
    <dgm:pt modelId="{B05A398B-E391-40DE-87BA-A4F0EFDFFD78}" type="parTrans" cxnId="{C4201E12-6B6F-475E-AE7F-992DBF157DB3}">
      <dgm:prSet/>
      <dgm:spPr/>
      <dgm:t>
        <a:bodyPr/>
        <a:lstStyle/>
        <a:p>
          <a:endParaRPr lang="pt-BR"/>
        </a:p>
      </dgm:t>
    </dgm:pt>
    <dgm:pt modelId="{64366715-E345-4B46-A3BC-D51EB262D44A}" type="sibTrans" cxnId="{C4201E12-6B6F-475E-AE7F-992DBF157DB3}">
      <dgm:prSet/>
      <dgm:spPr/>
      <dgm:t>
        <a:bodyPr/>
        <a:lstStyle/>
        <a:p>
          <a:endParaRPr lang="pt-BR"/>
        </a:p>
      </dgm:t>
    </dgm:pt>
    <dgm:pt modelId="{FC6A356A-ABB5-4540-AC9F-8CB96C11AC7E}">
      <dgm:prSet/>
      <dgm:spPr>
        <a:solidFill>
          <a:schemeClr val="accent3">
            <a:lumMod val="40000"/>
            <a:lumOff val="60000"/>
          </a:schemeClr>
        </a:solidFill>
      </dgm:spPr>
      <dgm:t>
        <a:bodyPr/>
        <a:lstStyle/>
        <a:p>
          <a:pPr rtl="0"/>
          <a:r>
            <a:rPr lang="pt-BR" dirty="0" smtClean="0">
              <a:solidFill>
                <a:schemeClr val="tx1"/>
              </a:solidFill>
            </a:rPr>
            <a:t>Avaliadores externos  e parcial corrigiram segundo a literatura  </a:t>
          </a:r>
          <a:endParaRPr lang="pt-BR" dirty="0">
            <a:solidFill>
              <a:schemeClr val="tx1"/>
            </a:solidFill>
          </a:endParaRPr>
        </a:p>
      </dgm:t>
    </dgm:pt>
    <dgm:pt modelId="{F8F79253-CF09-4F0D-9E19-0268E6BE47FB}" type="parTrans" cxnId="{E11F2B3D-DC9F-4C57-95FD-6F9EB0E6D983}">
      <dgm:prSet/>
      <dgm:spPr/>
      <dgm:t>
        <a:bodyPr/>
        <a:lstStyle/>
        <a:p>
          <a:endParaRPr lang="pt-BR"/>
        </a:p>
      </dgm:t>
    </dgm:pt>
    <dgm:pt modelId="{AAD890F3-7ECD-43FB-947D-49FA300C8932}" type="sibTrans" cxnId="{E11F2B3D-DC9F-4C57-95FD-6F9EB0E6D983}">
      <dgm:prSet/>
      <dgm:spPr/>
      <dgm:t>
        <a:bodyPr/>
        <a:lstStyle/>
        <a:p>
          <a:endParaRPr lang="pt-BR"/>
        </a:p>
      </dgm:t>
    </dgm:pt>
    <dgm:pt modelId="{39833443-8772-4400-8049-C320DBEC3E8A}">
      <dgm:prSet/>
      <dgm:spPr>
        <a:solidFill>
          <a:schemeClr val="accent3">
            <a:lumMod val="40000"/>
            <a:lumOff val="60000"/>
          </a:schemeClr>
        </a:solidFill>
        <a:ln>
          <a:solidFill>
            <a:schemeClr val="accent3">
              <a:lumMod val="20000"/>
              <a:lumOff val="80000"/>
            </a:schemeClr>
          </a:solidFill>
        </a:ln>
      </dgm:spPr>
      <dgm:t>
        <a:bodyPr/>
        <a:lstStyle/>
        <a:p>
          <a:pPr rtl="0"/>
          <a:r>
            <a:rPr lang="pt-BR" dirty="0" smtClean="0">
              <a:solidFill>
                <a:schemeClr val="tx1"/>
              </a:solidFill>
            </a:rPr>
            <a:t>Assim podemos observar que os professores geralmente não tem um critério definido para a correção das suas avaliações</a:t>
          </a:r>
          <a:endParaRPr lang="pt-BR" dirty="0">
            <a:solidFill>
              <a:schemeClr val="tx1"/>
            </a:solidFill>
          </a:endParaRPr>
        </a:p>
      </dgm:t>
    </dgm:pt>
    <dgm:pt modelId="{8804381F-B892-42AA-81D9-7CA2E6B4A4F4}" type="parTrans" cxnId="{63C36734-D524-41F3-B111-F6A134FD7822}">
      <dgm:prSet/>
      <dgm:spPr/>
      <dgm:t>
        <a:bodyPr/>
        <a:lstStyle/>
        <a:p>
          <a:endParaRPr lang="pt-BR"/>
        </a:p>
      </dgm:t>
    </dgm:pt>
    <dgm:pt modelId="{49E67FF8-0D5D-46D3-A7AA-903FFEBA63B4}" type="sibTrans" cxnId="{63C36734-D524-41F3-B111-F6A134FD7822}">
      <dgm:prSet/>
      <dgm:spPr/>
      <dgm:t>
        <a:bodyPr/>
        <a:lstStyle/>
        <a:p>
          <a:endParaRPr lang="pt-BR"/>
        </a:p>
      </dgm:t>
    </dgm:pt>
    <dgm:pt modelId="{DBEB9020-4FCB-4F0F-B7D1-295E95372494}" type="pres">
      <dgm:prSet presAssocID="{8A50BED1-FD94-4EC5-99E5-899C8377C3CC}" presName="Name0" presStyleCnt="0">
        <dgm:presLayoutVars>
          <dgm:dir/>
          <dgm:resizeHandles val="exact"/>
        </dgm:presLayoutVars>
      </dgm:prSet>
      <dgm:spPr/>
      <dgm:t>
        <a:bodyPr/>
        <a:lstStyle/>
        <a:p>
          <a:endParaRPr lang="pt-BR"/>
        </a:p>
      </dgm:t>
    </dgm:pt>
    <dgm:pt modelId="{FCBD3153-8711-4D77-9F3C-7201EB72F0CC}" type="pres">
      <dgm:prSet presAssocID="{96FDB977-8799-43DB-BC7C-5E00EBC228FF}" presName="node" presStyleLbl="node1" presStyleIdx="0" presStyleCnt="4">
        <dgm:presLayoutVars>
          <dgm:bulletEnabled val="1"/>
        </dgm:presLayoutVars>
      </dgm:prSet>
      <dgm:spPr/>
      <dgm:t>
        <a:bodyPr/>
        <a:lstStyle/>
        <a:p>
          <a:endParaRPr lang="pt-BR"/>
        </a:p>
      </dgm:t>
    </dgm:pt>
    <dgm:pt modelId="{8DC4CD74-1FBC-426E-A817-BE4CB05E4208}" type="pres">
      <dgm:prSet presAssocID="{184CCB88-EC60-4EA2-BD1F-977CCCC440DE}" presName="sibTrans" presStyleLbl="sibTrans2D1" presStyleIdx="0" presStyleCnt="3"/>
      <dgm:spPr/>
      <dgm:t>
        <a:bodyPr/>
        <a:lstStyle/>
        <a:p>
          <a:endParaRPr lang="pt-BR"/>
        </a:p>
      </dgm:t>
    </dgm:pt>
    <dgm:pt modelId="{348E8FDF-82EB-4C6D-A106-63D0BAF8A13F}" type="pres">
      <dgm:prSet presAssocID="{184CCB88-EC60-4EA2-BD1F-977CCCC440DE}" presName="connectorText" presStyleLbl="sibTrans2D1" presStyleIdx="0" presStyleCnt="3"/>
      <dgm:spPr/>
      <dgm:t>
        <a:bodyPr/>
        <a:lstStyle/>
        <a:p>
          <a:endParaRPr lang="pt-BR"/>
        </a:p>
      </dgm:t>
    </dgm:pt>
    <dgm:pt modelId="{94A7BD1D-5D3D-4780-81C0-01C7CD495A09}" type="pres">
      <dgm:prSet presAssocID="{C18969B1-8522-459B-A99F-18F89E6BB094}" presName="node" presStyleLbl="node1" presStyleIdx="1" presStyleCnt="4">
        <dgm:presLayoutVars>
          <dgm:bulletEnabled val="1"/>
        </dgm:presLayoutVars>
      </dgm:prSet>
      <dgm:spPr/>
      <dgm:t>
        <a:bodyPr/>
        <a:lstStyle/>
        <a:p>
          <a:endParaRPr lang="pt-BR"/>
        </a:p>
      </dgm:t>
    </dgm:pt>
    <dgm:pt modelId="{B0BD0ED2-590C-4E5A-9B84-7EB4286332D5}" type="pres">
      <dgm:prSet presAssocID="{64366715-E345-4B46-A3BC-D51EB262D44A}" presName="sibTrans" presStyleLbl="sibTrans2D1" presStyleIdx="1" presStyleCnt="3"/>
      <dgm:spPr/>
      <dgm:t>
        <a:bodyPr/>
        <a:lstStyle/>
        <a:p>
          <a:endParaRPr lang="pt-BR"/>
        </a:p>
      </dgm:t>
    </dgm:pt>
    <dgm:pt modelId="{1BF9B87C-928D-4E99-90D2-F8655278B704}" type="pres">
      <dgm:prSet presAssocID="{64366715-E345-4B46-A3BC-D51EB262D44A}" presName="connectorText" presStyleLbl="sibTrans2D1" presStyleIdx="1" presStyleCnt="3"/>
      <dgm:spPr/>
      <dgm:t>
        <a:bodyPr/>
        <a:lstStyle/>
        <a:p>
          <a:endParaRPr lang="pt-BR"/>
        </a:p>
      </dgm:t>
    </dgm:pt>
    <dgm:pt modelId="{3F0F1994-DF70-4EA7-8500-17507ED36013}" type="pres">
      <dgm:prSet presAssocID="{FC6A356A-ABB5-4540-AC9F-8CB96C11AC7E}" presName="node" presStyleLbl="node1" presStyleIdx="2" presStyleCnt="4">
        <dgm:presLayoutVars>
          <dgm:bulletEnabled val="1"/>
        </dgm:presLayoutVars>
      </dgm:prSet>
      <dgm:spPr/>
      <dgm:t>
        <a:bodyPr/>
        <a:lstStyle/>
        <a:p>
          <a:endParaRPr lang="pt-BR"/>
        </a:p>
      </dgm:t>
    </dgm:pt>
    <dgm:pt modelId="{14B54941-BFE0-4330-AAC2-15A7BC48AFF2}" type="pres">
      <dgm:prSet presAssocID="{AAD890F3-7ECD-43FB-947D-49FA300C8932}" presName="sibTrans" presStyleLbl="sibTrans2D1" presStyleIdx="2" presStyleCnt="3"/>
      <dgm:spPr/>
      <dgm:t>
        <a:bodyPr/>
        <a:lstStyle/>
        <a:p>
          <a:endParaRPr lang="pt-BR"/>
        </a:p>
      </dgm:t>
    </dgm:pt>
    <dgm:pt modelId="{EDBD3E6A-36F7-4074-B949-1CF2D77B60F7}" type="pres">
      <dgm:prSet presAssocID="{AAD890F3-7ECD-43FB-947D-49FA300C8932}" presName="connectorText" presStyleLbl="sibTrans2D1" presStyleIdx="2" presStyleCnt="3"/>
      <dgm:spPr/>
      <dgm:t>
        <a:bodyPr/>
        <a:lstStyle/>
        <a:p>
          <a:endParaRPr lang="pt-BR"/>
        </a:p>
      </dgm:t>
    </dgm:pt>
    <dgm:pt modelId="{4175E2C1-D9B1-4B81-B03B-12B697C0AEAB}" type="pres">
      <dgm:prSet presAssocID="{39833443-8772-4400-8049-C320DBEC3E8A}" presName="node" presStyleLbl="node1" presStyleIdx="3" presStyleCnt="4">
        <dgm:presLayoutVars>
          <dgm:bulletEnabled val="1"/>
        </dgm:presLayoutVars>
      </dgm:prSet>
      <dgm:spPr/>
      <dgm:t>
        <a:bodyPr/>
        <a:lstStyle/>
        <a:p>
          <a:endParaRPr lang="pt-BR"/>
        </a:p>
      </dgm:t>
    </dgm:pt>
  </dgm:ptLst>
  <dgm:cxnLst>
    <dgm:cxn modelId="{A944030B-8295-4361-83B7-CBABC6AC86AF}" type="presOf" srcId="{AAD890F3-7ECD-43FB-947D-49FA300C8932}" destId="{EDBD3E6A-36F7-4074-B949-1CF2D77B60F7}" srcOrd="1" destOrd="0" presId="urn:microsoft.com/office/officeart/2005/8/layout/process1"/>
    <dgm:cxn modelId="{63C36734-D524-41F3-B111-F6A134FD7822}" srcId="{8A50BED1-FD94-4EC5-99E5-899C8377C3CC}" destId="{39833443-8772-4400-8049-C320DBEC3E8A}" srcOrd="3" destOrd="0" parTransId="{8804381F-B892-42AA-81D9-7CA2E6B4A4F4}" sibTransId="{49E67FF8-0D5D-46D3-A7AA-903FFEBA63B4}"/>
    <dgm:cxn modelId="{43611F02-460B-49D6-8474-78EDEE52D810}" type="presOf" srcId="{184CCB88-EC60-4EA2-BD1F-977CCCC440DE}" destId="{8DC4CD74-1FBC-426E-A817-BE4CB05E4208}" srcOrd="0" destOrd="0" presId="urn:microsoft.com/office/officeart/2005/8/layout/process1"/>
    <dgm:cxn modelId="{E3C6E9AA-BFD2-43A0-BD0C-85FDB45A15E4}" type="presOf" srcId="{FC6A356A-ABB5-4540-AC9F-8CB96C11AC7E}" destId="{3F0F1994-DF70-4EA7-8500-17507ED36013}" srcOrd="0" destOrd="0" presId="urn:microsoft.com/office/officeart/2005/8/layout/process1"/>
    <dgm:cxn modelId="{23D8C4A7-D81C-4BD2-BECD-DC9C48303E0A}" type="presOf" srcId="{C18969B1-8522-459B-A99F-18F89E6BB094}" destId="{94A7BD1D-5D3D-4780-81C0-01C7CD495A09}" srcOrd="0" destOrd="0" presId="urn:microsoft.com/office/officeart/2005/8/layout/process1"/>
    <dgm:cxn modelId="{E6C50C3B-D59F-47B7-9195-E4129101682A}" srcId="{8A50BED1-FD94-4EC5-99E5-899C8377C3CC}" destId="{96FDB977-8799-43DB-BC7C-5E00EBC228FF}" srcOrd="0" destOrd="0" parTransId="{5511555F-81F0-4540-AB56-A876027ACC8F}" sibTransId="{184CCB88-EC60-4EA2-BD1F-977CCCC440DE}"/>
    <dgm:cxn modelId="{7ACD914D-88E2-47A9-8A2C-E05D59DEA405}" type="presOf" srcId="{AAD890F3-7ECD-43FB-947D-49FA300C8932}" destId="{14B54941-BFE0-4330-AAC2-15A7BC48AFF2}" srcOrd="0" destOrd="0" presId="urn:microsoft.com/office/officeart/2005/8/layout/process1"/>
    <dgm:cxn modelId="{992DF2D5-BBA5-4F00-B9A0-10AE15643A39}" type="presOf" srcId="{64366715-E345-4B46-A3BC-D51EB262D44A}" destId="{B0BD0ED2-590C-4E5A-9B84-7EB4286332D5}" srcOrd="0" destOrd="0" presId="urn:microsoft.com/office/officeart/2005/8/layout/process1"/>
    <dgm:cxn modelId="{735DDB3A-BF15-4A9E-8F11-4E099AB0EF2E}" type="presOf" srcId="{8A50BED1-FD94-4EC5-99E5-899C8377C3CC}" destId="{DBEB9020-4FCB-4F0F-B7D1-295E95372494}" srcOrd="0" destOrd="0" presId="urn:microsoft.com/office/officeart/2005/8/layout/process1"/>
    <dgm:cxn modelId="{E11F2B3D-DC9F-4C57-95FD-6F9EB0E6D983}" srcId="{8A50BED1-FD94-4EC5-99E5-899C8377C3CC}" destId="{FC6A356A-ABB5-4540-AC9F-8CB96C11AC7E}" srcOrd="2" destOrd="0" parTransId="{F8F79253-CF09-4F0D-9E19-0268E6BE47FB}" sibTransId="{AAD890F3-7ECD-43FB-947D-49FA300C8932}"/>
    <dgm:cxn modelId="{C4201E12-6B6F-475E-AE7F-992DBF157DB3}" srcId="{8A50BED1-FD94-4EC5-99E5-899C8377C3CC}" destId="{C18969B1-8522-459B-A99F-18F89E6BB094}" srcOrd="1" destOrd="0" parTransId="{B05A398B-E391-40DE-87BA-A4F0EFDFFD78}" sibTransId="{64366715-E345-4B46-A3BC-D51EB262D44A}"/>
    <dgm:cxn modelId="{4780ECD0-B5E3-4679-991E-21BEA1CB51A7}" type="presOf" srcId="{64366715-E345-4B46-A3BC-D51EB262D44A}" destId="{1BF9B87C-928D-4E99-90D2-F8655278B704}" srcOrd="1" destOrd="0" presId="urn:microsoft.com/office/officeart/2005/8/layout/process1"/>
    <dgm:cxn modelId="{856E1506-8D62-438B-B791-0BDD384A86B6}" type="presOf" srcId="{96FDB977-8799-43DB-BC7C-5E00EBC228FF}" destId="{FCBD3153-8711-4D77-9F3C-7201EB72F0CC}" srcOrd="0" destOrd="0" presId="urn:microsoft.com/office/officeart/2005/8/layout/process1"/>
    <dgm:cxn modelId="{B74CFABC-0B44-4A3D-97F0-A2E1D57DF8DE}" type="presOf" srcId="{184CCB88-EC60-4EA2-BD1F-977CCCC440DE}" destId="{348E8FDF-82EB-4C6D-A106-63D0BAF8A13F}" srcOrd="1" destOrd="0" presId="urn:microsoft.com/office/officeart/2005/8/layout/process1"/>
    <dgm:cxn modelId="{6D12F759-4A06-4EB6-8965-76376CBC9773}" type="presOf" srcId="{39833443-8772-4400-8049-C320DBEC3E8A}" destId="{4175E2C1-D9B1-4B81-B03B-12B697C0AEAB}" srcOrd="0" destOrd="0" presId="urn:microsoft.com/office/officeart/2005/8/layout/process1"/>
    <dgm:cxn modelId="{29494B6F-3BCA-4684-BE2F-E14C4199B4F7}" type="presParOf" srcId="{DBEB9020-4FCB-4F0F-B7D1-295E95372494}" destId="{FCBD3153-8711-4D77-9F3C-7201EB72F0CC}" srcOrd="0" destOrd="0" presId="urn:microsoft.com/office/officeart/2005/8/layout/process1"/>
    <dgm:cxn modelId="{2E663E9D-4614-4997-A3B5-A09241867E73}" type="presParOf" srcId="{DBEB9020-4FCB-4F0F-B7D1-295E95372494}" destId="{8DC4CD74-1FBC-426E-A817-BE4CB05E4208}" srcOrd="1" destOrd="0" presId="urn:microsoft.com/office/officeart/2005/8/layout/process1"/>
    <dgm:cxn modelId="{A9A1C310-D9D6-40BF-B25F-BC02F827011F}" type="presParOf" srcId="{8DC4CD74-1FBC-426E-A817-BE4CB05E4208}" destId="{348E8FDF-82EB-4C6D-A106-63D0BAF8A13F}" srcOrd="0" destOrd="0" presId="urn:microsoft.com/office/officeart/2005/8/layout/process1"/>
    <dgm:cxn modelId="{DC7A746E-3E7F-4B43-9198-1F5CCDC58C2D}" type="presParOf" srcId="{DBEB9020-4FCB-4F0F-B7D1-295E95372494}" destId="{94A7BD1D-5D3D-4780-81C0-01C7CD495A09}" srcOrd="2" destOrd="0" presId="urn:microsoft.com/office/officeart/2005/8/layout/process1"/>
    <dgm:cxn modelId="{95EFF7E2-F323-4D66-A6C0-8B141328C54B}" type="presParOf" srcId="{DBEB9020-4FCB-4F0F-B7D1-295E95372494}" destId="{B0BD0ED2-590C-4E5A-9B84-7EB4286332D5}" srcOrd="3" destOrd="0" presId="urn:microsoft.com/office/officeart/2005/8/layout/process1"/>
    <dgm:cxn modelId="{92501D47-F93D-4555-B98D-22AE66F362AB}" type="presParOf" srcId="{B0BD0ED2-590C-4E5A-9B84-7EB4286332D5}" destId="{1BF9B87C-928D-4E99-90D2-F8655278B704}" srcOrd="0" destOrd="0" presId="urn:microsoft.com/office/officeart/2005/8/layout/process1"/>
    <dgm:cxn modelId="{57E4BE16-2B38-4F91-B4AD-836D2AEA74BE}" type="presParOf" srcId="{DBEB9020-4FCB-4F0F-B7D1-295E95372494}" destId="{3F0F1994-DF70-4EA7-8500-17507ED36013}" srcOrd="4" destOrd="0" presId="urn:microsoft.com/office/officeart/2005/8/layout/process1"/>
    <dgm:cxn modelId="{69B8BF9B-BD8A-4BB9-B295-42DB37CC0B2D}" type="presParOf" srcId="{DBEB9020-4FCB-4F0F-B7D1-295E95372494}" destId="{14B54941-BFE0-4330-AAC2-15A7BC48AFF2}" srcOrd="5" destOrd="0" presId="urn:microsoft.com/office/officeart/2005/8/layout/process1"/>
    <dgm:cxn modelId="{DD0A8F55-3A55-478E-90FC-EAD1DFE8D762}" type="presParOf" srcId="{14B54941-BFE0-4330-AAC2-15A7BC48AFF2}" destId="{EDBD3E6A-36F7-4074-B949-1CF2D77B60F7}" srcOrd="0" destOrd="0" presId="urn:microsoft.com/office/officeart/2005/8/layout/process1"/>
    <dgm:cxn modelId="{9328B31C-1E87-498C-A549-DE0AFF9D4662}" type="presParOf" srcId="{DBEB9020-4FCB-4F0F-B7D1-295E95372494}" destId="{4175E2C1-D9B1-4B81-B03B-12B697C0AEAB}" srcOrd="6" destOrd="0" presId="urn:microsoft.com/office/officeart/2005/8/layout/process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25FBE1-1C8E-4ED6-B1ED-CE9F1779F170}">
      <dsp:nvSpPr>
        <dsp:cNvPr id="0" name=""/>
        <dsp:cNvSpPr/>
      </dsp:nvSpPr>
      <dsp:spPr>
        <a:xfrm rot="5400000">
          <a:off x="-202319" y="1989594"/>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A2D25B-62CF-4B29-A29C-8570742F8DED}">
      <dsp:nvSpPr>
        <dsp:cNvPr id="0" name=""/>
        <dsp:cNvSpPr/>
      </dsp:nvSpPr>
      <dsp:spPr>
        <a:xfrm>
          <a:off x="517145" y="7153"/>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 Práticas de Introdução  á Citologia </a:t>
          </a:r>
          <a:endParaRPr lang="pt-BR" sz="3400" kern="1200" dirty="0">
            <a:solidFill>
              <a:schemeClr val="tx1"/>
            </a:solidFill>
          </a:endParaRPr>
        </a:p>
      </dsp:txBody>
      <dsp:txXfrm>
        <a:off x="590318" y="80326"/>
        <a:ext cx="4017517" cy="2351972"/>
      </dsp:txXfrm>
    </dsp:sp>
    <dsp:sp modelId="{270FE99B-0A1F-491E-A6E7-8390AF5D9E07}">
      <dsp:nvSpPr>
        <dsp:cNvPr id="0" name=""/>
        <dsp:cNvSpPr/>
      </dsp:nvSpPr>
      <dsp:spPr>
        <a:xfrm rot="5400000">
          <a:off x="-202319" y="5112492"/>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6B119E-D8E1-4AC4-BF61-9BC14934716A}">
      <dsp:nvSpPr>
        <dsp:cNvPr id="0" name=""/>
        <dsp:cNvSpPr/>
      </dsp:nvSpPr>
      <dsp:spPr>
        <a:xfrm>
          <a:off x="517145" y="3130051"/>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Aplicado  em duas turmas de ensino médio de um colégio estadual</a:t>
          </a:r>
          <a:endParaRPr lang="pt-BR" sz="3400" kern="1200" dirty="0">
            <a:solidFill>
              <a:schemeClr val="tx1"/>
            </a:solidFill>
          </a:endParaRPr>
        </a:p>
      </dsp:txBody>
      <dsp:txXfrm>
        <a:off x="590318" y="3203224"/>
        <a:ext cx="4017517" cy="2351972"/>
      </dsp:txXfrm>
    </dsp:sp>
    <dsp:sp modelId="{0BE065AE-28C2-4A8F-A74C-E734AA4A0C5A}">
      <dsp:nvSpPr>
        <dsp:cNvPr id="0" name=""/>
        <dsp:cNvSpPr/>
      </dsp:nvSpPr>
      <dsp:spPr>
        <a:xfrm rot="5400000">
          <a:off x="-202319" y="8235390"/>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3E4B0D-7A89-474D-B5A8-1F8C0499CC45}">
      <dsp:nvSpPr>
        <dsp:cNvPr id="0" name=""/>
        <dsp:cNvSpPr/>
      </dsp:nvSpPr>
      <dsp:spPr>
        <a:xfrm>
          <a:off x="517145" y="6252949"/>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5 bancadas com materiais para observação </a:t>
          </a:r>
          <a:endParaRPr lang="pt-BR" sz="3400" kern="1200" dirty="0">
            <a:solidFill>
              <a:schemeClr val="tx1"/>
            </a:solidFill>
          </a:endParaRPr>
        </a:p>
      </dsp:txBody>
      <dsp:txXfrm>
        <a:off x="590318" y="6326122"/>
        <a:ext cx="4017517" cy="2351972"/>
      </dsp:txXfrm>
    </dsp:sp>
    <dsp:sp modelId="{7E2C89D6-E4FE-4826-BAF9-368C003869C5}">
      <dsp:nvSpPr>
        <dsp:cNvPr id="0" name=""/>
        <dsp:cNvSpPr/>
      </dsp:nvSpPr>
      <dsp:spPr>
        <a:xfrm rot="1479">
          <a:off x="1354523" y="9802719"/>
          <a:ext cx="592294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367039B-01E5-4EEC-899D-D664ED19656C}">
      <dsp:nvSpPr>
        <dsp:cNvPr id="0" name=""/>
        <dsp:cNvSpPr/>
      </dsp:nvSpPr>
      <dsp:spPr>
        <a:xfrm>
          <a:off x="517145" y="9375847"/>
          <a:ext cx="4163863" cy="2498318"/>
        </a:xfrm>
        <a:prstGeom prst="roundRect">
          <a:avLst>
            <a:gd name="adj" fmla="val 10000"/>
          </a:avLst>
        </a:prstGeom>
        <a:solidFill>
          <a:schemeClr val="accent3">
            <a:lumMod val="40000"/>
            <a:lumOff val="6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2 semanas após a realização da prática</a:t>
          </a:r>
          <a:endParaRPr lang="pt-BR" sz="3400" kern="1200" dirty="0">
            <a:solidFill>
              <a:schemeClr val="tx1"/>
            </a:solidFill>
          </a:endParaRPr>
        </a:p>
      </dsp:txBody>
      <dsp:txXfrm>
        <a:off x="590318" y="9449020"/>
        <a:ext cx="4017517" cy="2351972"/>
      </dsp:txXfrm>
    </dsp:sp>
    <dsp:sp modelId="{8F5C31E2-8A3C-4EC4-B0D5-98A0B4A70B3A}">
      <dsp:nvSpPr>
        <dsp:cNvPr id="0" name=""/>
        <dsp:cNvSpPr/>
      </dsp:nvSpPr>
      <dsp:spPr>
        <a:xfrm rot="15773033">
          <a:off x="5514735" y="8238967"/>
          <a:ext cx="314506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4E3DA9-549B-4BC7-BB2F-AAD6E4421D73}">
      <dsp:nvSpPr>
        <dsp:cNvPr id="0" name=""/>
        <dsp:cNvSpPr/>
      </dsp:nvSpPr>
      <dsp:spPr>
        <a:xfrm>
          <a:off x="6444697" y="9383001"/>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pt-BR" sz="3400" kern="1200" dirty="0" smtClean="0">
              <a:solidFill>
                <a:schemeClr val="tx1"/>
              </a:solidFill>
            </a:rPr>
            <a:t>Aplicação de uma avaliação com 5 questões discursivas</a:t>
          </a:r>
          <a:endParaRPr lang="pt-BR" sz="3400" kern="1200" dirty="0">
            <a:solidFill>
              <a:schemeClr val="tx1"/>
            </a:solidFill>
          </a:endParaRPr>
        </a:p>
      </dsp:txBody>
      <dsp:txXfrm>
        <a:off x="6517870" y="9456174"/>
        <a:ext cx="4017517" cy="2351972"/>
      </dsp:txXfrm>
    </dsp:sp>
    <dsp:sp modelId="{B4F288FA-E1B3-4076-BAB6-4EB4DA3A6A81}">
      <dsp:nvSpPr>
        <dsp:cNvPr id="0" name=""/>
        <dsp:cNvSpPr/>
      </dsp:nvSpPr>
      <dsp:spPr>
        <a:xfrm rot="16200000">
          <a:off x="5335619" y="5112492"/>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755139C-BD5F-45FF-BB17-E2ECEB97C756}">
      <dsp:nvSpPr>
        <dsp:cNvPr id="0" name=""/>
        <dsp:cNvSpPr/>
      </dsp:nvSpPr>
      <dsp:spPr>
        <a:xfrm>
          <a:off x="6055084" y="6252949"/>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Correção da prova através de avaliadores</a:t>
          </a:r>
          <a:endParaRPr lang="pt-BR" sz="3400" kern="1200" dirty="0">
            <a:solidFill>
              <a:schemeClr val="tx1"/>
            </a:solidFill>
          </a:endParaRPr>
        </a:p>
      </dsp:txBody>
      <dsp:txXfrm>
        <a:off x="6128257" y="6326122"/>
        <a:ext cx="4017517" cy="2351972"/>
      </dsp:txXfrm>
    </dsp:sp>
    <dsp:sp modelId="{E5AE406A-0EEB-4628-AF0C-4C4309EA9B3B}">
      <dsp:nvSpPr>
        <dsp:cNvPr id="0" name=""/>
        <dsp:cNvSpPr/>
      </dsp:nvSpPr>
      <dsp:spPr>
        <a:xfrm rot="16200000">
          <a:off x="5335619" y="1989594"/>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030087E-5A63-4CE1-AFCE-8B593E3AE1B9}">
      <dsp:nvSpPr>
        <dsp:cNvPr id="0" name=""/>
        <dsp:cNvSpPr/>
      </dsp:nvSpPr>
      <dsp:spPr>
        <a:xfrm>
          <a:off x="6055084" y="3130051"/>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Avaliadores externos: segundo literatura</a:t>
          </a:r>
        </a:p>
        <a:p>
          <a:pPr lvl="0" algn="ctr" defTabSz="1511300" rtl="0">
            <a:lnSpc>
              <a:spcPct val="90000"/>
            </a:lnSpc>
            <a:spcBef>
              <a:spcPct val="0"/>
            </a:spcBef>
            <a:spcAft>
              <a:spcPct val="35000"/>
            </a:spcAft>
          </a:pPr>
          <a:endParaRPr lang="pt-BR" sz="3400" kern="1200" dirty="0">
            <a:solidFill>
              <a:schemeClr val="tx1"/>
            </a:solidFill>
          </a:endParaRPr>
        </a:p>
      </dsp:txBody>
      <dsp:txXfrm>
        <a:off x="6128257" y="3203224"/>
        <a:ext cx="4017517" cy="2351972"/>
      </dsp:txXfrm>
    </dsp:sp>
    <dsp:sp modelId="{AF0752A4-8006-4743-BD44-81D4D3F94C34}">
      <dsp:nvSpPr>
        <dsp:cNvPr id="0" name=""/>
        <dsp:cNvSpPr/>
      </dsp:nvSpPr>
      <dsp:spPr>
        <a:xfrm>
          <a:off x="6897068" y="428145"/>
          <a:ext cx="5528728"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4C80A4-8931-4806-BDD3-941A590134F0}">
      <dsp:nvSpPr>
        <dsp:cNvPr id="0" name=""/>
        <dsp:cNvSpPr/>
      </dsp:nvSpPr>
      <dsp:spPr>
        <a:xfrm>
          <a:off x="6055084" y="7153"/>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Avaliadores internos: professores que ministraram a aula</a:t>
          </a:r>
          <a:endParaRPr lang="pt-BR" sz="3400" kern="1200" dirty="0">
            <a:solidFill>
              <a:schemeClr val="tx1"/>
            </a:solidFill>
          </a:endParaRPr>
        </a:p>
      </dsp:txBody>
      <dsp:txXfrm>
        <a:off x="6128257" y="80326"/>
        <a:ext cx="4017517" cy="2351972"/>
      </dsp:txXfrm>
    </dsp:sp>
    <dsp:sp modelId="{3947F579-B5BF-4DB3-B465-96BCF0272DA0}">
      <dsp:nvSpPr>
        <dsp:cNvPr id="0" name=""/>
        <dsp:cNvSpPr/>
      </dsp:nvSpPr>
      <dsp:spPr>
        <a:xfrm rot="5400000">
          <a:off x="10873558" y="1989594"/>
          <a:ext cx="3113686" cy="37474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76342F-0FBD-4281-AC23-FD14700AC480}">
      <dsp:nvSpPr>
        <dsp:cNvPr id="0" name=""/>
        <dsp:cNvSpPr/>
      </dsp:nvSpPr>
      <dsp:spPr>
        <a:xfrm>
          <a:off x="11593023" y="7153"/>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Avaliador parcial: elaborou o questionário </a:t>
          </a:r>
          <a:endParaRPr lang="pt-BR" sz="3400" kern="1200" dirty="0">
            <a:solidFill>
              <a:schemeClr val="tx1"/>
            </a:solidFill>
          </a:endParaRPr>
        </a:p>
      </dsp:txBody>
      <dsp:txXfrm>
        <a:off x="11666196" y="80326"/>
        <a:ext cx="4017517" cy="2351972"/>
      </dsp:txXfrm>
    </dsp:sp>
    <dsp:sp modelId="{7FCA7EB5-E2D0-4D7C-84AF-9D73A1AB921D}">
      <dsp:nvSpPr>
        <dsp:cNvPr id="0" name=""/>
        <dsp:cNvSpPr/>
      </dsp:nvSpPr>
      <dsp:spPr>
        <a:xfrm>
          <a:off x="11593023" y="3130051"/>
          <a:ext cx="4163863" cy="2498318"/>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rtl="0">
            <a:lnSpc>
              <a:spcPct val="90000"/>
            </a:lnSpc>
            <a:spcBef>
              <a:spcPct val="0"/>
            </a:spcBef>
            <a:spcAft>
              <a:spcPct val="35000"/>
            </a:spcAft>
          </a:pPr>
          <a:r>
            <a:rPr lang="pt-BR" sz="3400" kern="1200" dirty="0" smtClean="0">
              <a:solidFill>
                <a:schemeClr val="tx1"/>
              </a:solidFill>
            </a:rPr>
            <a:t>Comparações das avaliações segundo os testes ANOVA e </a:t>
          </a:r>
          <a:r>
            <a:rPr lang="pt-BR" sz="3400" kern="1200" dirty="0" err="1" smtClean="0">
              <a:solidFill>
                <a:schemeClr val="tx1"/>
              </a:solidFill>
            </a:rPr>
            <a:t>Tukey</a:t>
          </a:r>
          <a:r>
            <a:rPr lang="pt-BR" sz="3400" kern="1200" dirty="0" smtClean="0">
              <a:solidFill>
                <a:schemeClr val="tx1"/>
              </a:solidFill>
            </a:rPr>
            <a:t> (a=0,05).  </a:t>
          </a:r>
          <a:endParaRPr lang="pt-BR" sz="3400" kern="1200" dirty="0">
            <a:solidFill>
              <a:schemeClr val="tx1"/>
            </a:solidFill>
          </a:endParaRPr>
        </a:p>
      </dsp:txBody>
      <dsp:txXfrm>
        <a:off x="11666196" y="3203224"/>
        <a:ext cx="4017517" cy="23519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D3153-8711-4D77-9F3C-7201EB72F0CC}">
      <dsp:nvSpPr>
        <dsp:cNvPr id="0" name=""/>
        <dsp:cNvSpPr/>
      </dsp:nvSpPr>
      <dsp:spPr>
        <a:xfrm>
          <a:off x="6554" y="3457625"/>
          <a:ext cx="2865967" cy="1800185"/>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pt-BR" sz="1800" kern="1200" dirty="0" smtClean="0">
              <a:solidFill>
                <a:schemeClr val="tx1"/>
              </a:solidFill>
            </a:rPr>
            <a:t>Notas dos avaliadores internos foram maiores do que a os dos avaliadores externo e parciais</a:t>
          </a:r>
          <a:endParaRPr lang="pt-BR" sz="1800" kern="1200" dirty="0">
            <a:solidFill>
              <a:schemeClr val="tx1"/>
            </a:solidFill>
          </a:endParaRPr>
        </a:p>
      </dsp:txBody>
      <dsp:txXfrm>
        <a:off x="59280" y="3510351"/>
        <a:ext cx="2760515" cy="1694733"/>
      </dsp:txXfrm>
    </dsp:sp>
    <dsp:sp modelId="{8DC4CD74-1FBC-426E-A817-BE4CB05E4208}">
      <dsp:nvSpPr>
        <dsp:cNvPr id="0" name=""/>
        <dsp:cNvSpPr/>
      </dsp:nvSpPr>
      <dsp:spPr>
        <a:xfrm>
          <a:off x="3159119" y="4002338"/>
          <a:ext cx="607585" cy="710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3159119" y="4144490"/>
        <a:ext cx="425310" cy="426455"/>
      </dsp:txXfrm>
    </dsp:sp>
    <dsp:sp modelId="{94A7BD1D-5D3D-4780-81C0-01C7CD495A09}">
      <dsp:nvSpPr>
        <dsp:cNvPr id="0" name=""/>
        <dsp:cNvSpPr/>
      </dsp:nvSpPr>
      <dsp:spPr>
        <a:xfrm>
          <a:off x="4018909" y="3457625"/>
          <a:ext cx="2865967" cy="1800185"/>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pt-BR" sz="1800" kern="1200" dirty="0" smtClean="0">
              <a:solidFill>
                <a:schemeClr val="tx1"/>
              </a:solidFill>
            </a:rPr>
            <a:t>Avaliadores  internos (professores) corrigiram segundo a sua fala em sala de aula</a:t>
          </a:r>
          <a:endParaRPr lang="pt-BR" sz="1800" kern="1200" dirty="0">
            <a:solidFill>
              <a:schemeClr val="tx1"/>
            </a:solidFill>
          </a:endParaRPr>
        </a:p>
      </dsp:txBody>
      <dsp:txXfrm>
        <a:off x="4071635" y="3510351"/>
        <a:ext cx="2760515" cy="1694733"/>
      </dsp:txXfrm>
    </dsp:sp>
    <dsp:sp modelId="{B0BD0ED2-590C-4E5A-9B84-7EB4286332D5}">
      <dsp:nvSpPr>
        <dsp:cNvPr id="0" name=""/>
        <dsp:cNvSpPr/>
      </dsp:nvSpPr>
      <dsp:spPr>
        <a:xfrm>
          <a:off x="7171473" y="4002338"/>
          <a:ext cx="607585" cy="710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7171473" y="4144490"/>
        <a:ext cx="425310" cy="426455"/>
      </dsp:txXfrm>
    </dsp:sp>
    <dsp:sp modelId="{3F0F1994-DF70-4EA7-8500-17507ED36013}">
      <dsp:nvSpPr>
        <dsp:cNvPr id="0" name=""/>
        <dsp:cNvSpPr/>
      </dsp:nvSpPr>
      <dsp:spPr>
        <a:xfrm>
          <a:off x="8031264" y="3457625"/>
          <a:ext cx="2865967" cy="1800185"/>
        </a:xfrm>
        <a:prstGeom prst="roundRect">
          <a:avLst>
            <a:gd name="adj" fmla="val 10000"/>
          </a:avLst>
        </a:prstGeom>
        <a:solidFill>
          <a:schemeClr val="accent3">
            <a:lumMod val="40000"/>
            <a:lumOff val="6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pt-BR" sz="1800" kern="1200" dirty="0" smtClean="0">
              <a:solidFill>
                <a:schemeClr val="tx1"/>
              </a:solidFill>
            </a:rPr>
            <a:t>Avaliadores externos  e parcial corrigiram segundo a literatura  </a:t>
          </a:r>
          <a:endParaRPr lang="pt-BR" sz="1800" kern="1200" dirty="0">
            <a:solidFill>
              <a:schemeClr val="tx1"/>
            </a:solidFill>
          </a:endParaRPr>
        </a:p>
      </dsp:txBody>
      <dsp:txXfrm>
        <a:off x="8083990" y="3510351"/>
        <a:ext cx="2760515" cy="1694733"/>
      </dsp:txXfrm>
    </dsp:sp>
    <dsp:sp modelId="{14B54941-BFE0-4330-AAC2-15A7BC48AFF2}">
      <dsp:nvSpPr>
        <dsp:cNvPr id="0" name=""/>
        <dsp:cNvSpPr/>
      </dsp:nvSpPr>
      <dsp:spPr>
        <a:xfrm>
          <a:off x="11183828" y="4002338"/>
          <a:ext cx="607585" cy="71075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pt-BR" sz="1400" kern="1200"/>
        </a:p>
      </dsp:txBody>
      <dsp:txXfrm>
        <a:off x="11183828" y="4144490"/>
        <a:ext cx="425310" cy="426455"/>
      </dsp:txXfrm>
    </dsp:sp>
    <dsp:sp modelId="{4175E2C1-D9B1-4B81-B03B-12B697C0AEAB}">
      <dsp:nvSpPr>
        <dsp:cNvPr id="0" name=""/>
        <dsp:cNvSpPr/>
      </dsp:nvSpPr>
      <dsp:spPr>
        <a:xfrm>
          <a:off x="12043618" y="3457625"/>
          <a:ext cx="2865967" cy="1800185"/>
        </a:xfrm>
        <a:prstGeom prst="roundRect">
          <a:avLst>
            <a:gd name="adj" fmla="val 10000"/>
          </a:avLst>
        </a:prstGeom>
        <a:solidFill>
          <a:schemeClr val="accent3">
            <a:lumMod val="40000"/>
            <a:lumOff val="60000"/>
          </a:schemeClr>
        </a:solidFill>
        <a:ln w="25400" cap="flat" cmpd="sng" algn="ctr">
          <a:solidFill>
            <a:schemeClr val="accent3">
              <a:lumMod val="20000"/>
              <a:lumOff val="8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pt-BR" sz="1800" kern="1200" dirty="0" smtClean="0">
              <a:solidFill>
                <a:schemeClr val="tx1"/>
              </a:solidFill>
            </a:rPr>
            <a:t>Assim podemos observar que os professores geralmente não tem um critério definido para a correção das suas avaliações</a:t>
          </a:r>
          <a:endParaRPr lang="pt-BR" sz="1800" kern="1200" dirty="0">
            <a:solidFill>
              <a:schemeClr val="tx1"/>
            </a:solidFill>
          </a:endParaRPr>
        </a:p>
      </dsp:txBody>
      <dsp:txXfrm>
        <a:off x="12096344" y="3510351"/>
        <a:ext cx="2760515" cy="169473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2430304" y="12303212"/>
            <a:ext cx="27543443" cy="8489393"/>
          </a:xfrm>
        </p:spPr>
        <p:txBody>
          <a:bodyPr/>
          <a:lstStyle/>
          <a:p>
            <a:r>
              <a:rPr lang="pt-BR" smtClean="0"/>
              <a:t>Clique para editar o estilo do título mestre</a:t>
            </a:r>
            <a:endParaRPr lang="en-US"/>
          </a:p>
        </p:txBody>
      </p:sp>
      <p:sp>
        <p:nvSpPr>
          <p:cNvPr id="3" name="Subtítulo 2"/>
          <p:cNvSpPr>
            <a:spLocks noGrp="1"/>
          </p:cNvSpPr>
          <p:nvPr>
            <p:ph type="subTitle" idx="1"/>
          </p:nvPr>
        </p:nvSpPr>
        <p:spPr>
          <a:xfrm>
            <a:off x="4860608" y="22442805"/>
            <a:ext cx="22682835" cy="10121265"/>
          </a:xfrm>
        </p:spPr>
        <p:txBody>
          <a:bodyPr/>
          <a:lstStyle>
            <a:lvl1pPr marL="0" indent="0" algn="ctr">
              <a:buNone/>
              <a:defRPr>
                <a:solidFill>
                  <a:schemeClr val="tx1">
                    <a:tint val="75000"/>
                  </a:schemeClr>
                </a:solidFill>
              </a:defRPr>
            </a:lvl1pPr>
            <a:lvl2pPr marL="2057400" indent="0" algn="ctr">
              <a:buNone/>
              <a:defRPr>
                <a:solidFill>
                  <a:schemeClr val="tx1">
                    <a:tint val="75000"/>
                  </a:schemeClr>
                </a:solidFill>
              </a:defRPr>
            </a:lvl2pPr>
            <a:lvl3pPr marL="4114800" indent="0" algn="ctr">
              <a:buNone/>
              <a:defRPr>
                <a:solidFill>
                  <a:schemeClr val="tx1">
                    <a:tint val="75000"/>
                  </a:schemeClr>
                </a:solidFill>
              </a:defRPr>
            </a:lvl3pPr>
            <a:lvl4pPr marL="6172200" indent="0" algn="ctr">
              <a:buNone/>
              <a:defRPr>
                <a:solidFill>
                  <a:schemeClr val="tx1">
                    <a:tint val="75000"/>
                  </a:schemeClr>
                </a:solidFill>
              </a:defRPr>
            </a:lvl4pPr>
            <a:lvl5pPr marL="8229600" indent="0" algn="ctr">
              <a:buNone/>
              <a:defRPr>
                <a:solidFill>
                  <a:schemeClr val="tx1">
                    <a:tint val="75000"/>
                  </a:schemeClr>
                </a:solidFill>
              </a:defRPr>
            </a:lvl5pPr>
            <a:lvl6pPr marL="10287000" indent="0" algn="ctr">
              <a:buNone/>
              <a:defRPr>
                <a:solidFill>
                  <a:schemeClr val="tx1">
                    <a:tint val="75000"/>
                  </a:schemeClr>
                </a:solidFill>
              </a:defRPr>
            </a:lvl6pPr>
            <a:lvl7pPr marL="12344400" indent="0" algn="ctr">
              <a:buNone/>
              <a:defRPr>
                <a:solidFill>
                  <a:schemeClr val="tx1">
                    <a:tint val="75000"/>
                  </a:schemeClr>
                </a:solidFill>
              </a:defRPr>
            </a:lvl7pPr>
            <a:lvl8pPr marL="14401800" indent="0" algn="ctr">
              <a:buNone/>
              <a:defRPr>
                <a:solidFill>
                  <a:schemeClr val="tx1">
                    <a:tint val="75000"/>
                  </a:schemeClr>
                </a:solidFill>
              </a:defRPr>
            </a:lvl8pPr>
            <a:lvl9pPr marL="16459200" indent="0" algn="ctr">
              <a:buNone/>
              <a:defRPr>
                <a:solidFill>
                  <a:schemeClr val="tx1">
                    <a:tint val="75000"/>
                  </a:schemeClr>
                </a:solidFill>
              </a:defRPr>
            </a:lvl9pPr>
          </a:lstStyle>
          <a:p>
            <a:r>
              <a:rPr lang="pt-BR" smtClean="0"/>
              <a:t>Clique para editar o estilo do subtítulo mestre</a:t>
            </a:r>
            <a:endParaRPr lang="en-US"/>
          </a:p>
        </p:txBody>
      </p:sp>
      <p:sp>
        <p:nvSpPr>
          <p:cNvPr id="4" name="Espaço Reservado para Data 3"/>
          <p:cNvSpPr>
            <a:spLocks noGrp="1"/>
          </p:cNvSpPr>
          <p:nvPr>
            <p:ph type="dt" sz="half" idx="10"/>
          </p:nvPr>
        </p:nvSpPr>
        <p:spPr/>
        <p:txBody>
          <a:bodyPr/>
          <a:lstStyle>
            <a:lvl1pPr>
              <a:defRPr/>
            </a:lvl1pPr>
          </a:lstStyle>
          <a:p>
            <a:pPr>
              <a:defRPr/>
            </a:pPr>
            <a:fld id="{A5D3FC18-17BF-4FC6-80AA-FF6447EB1030}" type="datetimeFigureOut">
              <a:rPr lang="en-US"/>
              <a:pPr>
                <a:defRPr/>
              </a:pPr>
              <a:t>6/16/2014</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9233D5CB-218F-4BD4-AC79-8500954A537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lvl1pPr>
              <a:defRPr/>
            </a:lvl1pPr>
          </a:lstStyle>
          <a:p>
            <a:pPr>
              <a:defRPr/>
            </a:pPr>
            <a:fld id="{34BB6DC5-6EB8-423C-87AA-0EFC3FF21BD6}" type="datetimeFigureOut">
              <a:rPr lang="en-US"/>
              <a:pPr>
                <a:defRPr/>
              </a:pPr>
              <a:t>6/16/2014</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DF247126-F4C4-45CC-926E-F54D9D8EB03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23492936" y="1586041"/>
            <a:ext cx="7290911" cy="33792555"/>
          </a:xfrm>
        </p:spPr>
        <p:txBody>
          <a:bodyPr vert="eaVert"/>
          <a:lstStyle/>
          <a:p>
            <a:r>
              <a:rPr lang="pt-BR" smtClean="0"/>
              <a:t>Clique para editar o estilo do título mestre</a:t>
            </a:r>
            <a:endParaRPr lang="en-US"/>
          </a:p>
        </p:txBody>
      </p:sp>
      <p:sp>
        <p:nvSpPr>
          <p:cNvPr id="3" name="Espaço Reservado para Texto Vertical 2"/>
          <p:cNvSpPr>
            <a:spLocks noGrp="1"/>
          </p:cNvSpPr>
          <p:nvPr>
            <p:ph type="body" orient="vert" idx="1"/>
          </p:nvPr>
        </p:nvSpPr>
        <p:spPr>
          <a:xfrm>
            <a:off x="1620203" y="1586041"/>
            <a:ext cx="21332666" cy="3379255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lvl1pPr>
              <a:defRPr/>
            </a:lvl1pPr>
          </a:lstStyle>
          <a:p>
            <a:pPr>
              <a:defRPr/>
            </a:pPr>
            <a:fld id="{19307939-4D54-4EFE-8674-BDD5B7BA3981}" type="datetimeFigureOut">
              <a:rPr lang="en-US"/>
              <a:pPr>
                <a:defRPr/>
              </a:pPr>
              <a:t>6/16/2014</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E4739EB5-BC1C-42C4-A3B2-BF517532A583}"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Data 3"/>
          <p:cNvSpPr>
            <a:spLocks noGrp="1"/>
          </p:cNvSpPr>
          <p:nvPr>
            <p:ph type="dt" sz="half" idx="10"/>
          </p:nvPr>
        </p:nvSpPr>
        <p:spPr/>
        <p:txBody>
          <a:bodyPr/>
          <a:lstStyle>
            <a:lvl1pPr>
              <a:defRPr/>
            </a:lvl1pPr>
          </a:lstStyle>
          <a:p>
            <a:pPr>
              <a:defRPr/>
            </a:pPr>
            <a:fld id="{E4C4CF6F-4F9C-4744-8E07-EEA8AF223C56}" type="datetimeFigureOut">
              <a:rPr lang="en-US"/>
              <a:pPr>
                <a:defRPr/>
              </a:pPr>
              <a:t>6/16/2014</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4B139D25-3365-4F76-8792-A562B619DD24}"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2559698" y="25449849"/>
            <a:ext cx="27543443" cy="7865983"/>
          </a:xfrm>
        </p:spPr>
        <p:txBody>
          <a:bodyPr anchor="t"/>
          <a:lstStyle>
            <a:lvl1pPr algn="l">
              <a:defRPr sz="18000" b="1" cap="all"/>
            </a:lvl1pPr>
          </a:lstStyle>
          <a:p>
            <a:r>
              <a:rPr lang="pt-BR" smtClean="0"/>
              <a:t>Clique para editar o estilo do título mestre</a:t>
            </a:r>
            <a:endParaRPr lang="en-US"/>
          </a:p>
        </p:txBody>
      </p:sp>
      <p:sp>
        <p:nvSpPr>
          <p:cNvPr id="3" name="Espaço Reservado para Texto 2"/>
          <p:cNvSpPr>
            <a:spLocks noGrp="1"/>
          </p:cNvSpPr>
          <p:nvPr>
            <p:ph type="body" idx="1"/>
          </p:nvPr>
        </p:nvSpPr>
        <p:spPr>
          <a:xfrm>
            <a:off x="2559698" y="16786273"/>
            <a:ext cx="27543443" cy="8663578"/>
          </a:xfrm>
        </p:spPr>
        <p:txBody>
          <a:bodyPr anchor="b"/>
          <a:lstStyle>
            <a:lvl1pPr marL="0" indent="0">
              <a:buNone/>
              <a:defRPr sz="9000">
                <a:solidFill>
                  <a:schemeClr val="tx1">
                    <a:tint val="75000"/>
                  </a:schemeClr>
                </a:solidFill>
              </a:defRPr>
            </a:lvl1pPr>
            <a:lvl2pPr marL="2057400" indent="0">
              <a:buNone/>
              <a:defRPr sz="8100">
                <a:solidFill>
                  <a:schemeClr val="tx1">
                    <a:tint val="75000"/>
                  </a:schemeClr>
                </a:solidFill>
              </a:defRPr>
            </a:lvl2pPr>
            <a:lvl3pPr marL="4114800" indent="0">
              <a:buNone/>
              <a:defRPr sz="7200">
                <a:solidFill>
                  <a:schemeClr val="tx1">
                    <a:tint val="75000"/>
                  </a:schemeClr>
                </a:solidFill>
              </a:defRPr>
            </a:lvl3pPr>
            <a:lvl4pPr marL="6172200" indent="0">
              <a:buNone/>
              <a:defRPr sz="6300">
                <a:solidFill>
                  <a:schemeClr val="tx1">
                    <a:tint val="75000"/>
                  </a:schemeClr>
                </a:solidFill>
              </a:defRPr>
            </a:lvl4pPr>
            <a:lvl5pPr marL="8229600" indent="0">
              <a:buNone/>
              <a:defRPr sz="6300">
                <a:solidFill>
                  <a:schemeClr val="tx1">
                    <a:tint val="75000"/>
                  </a:schemeClr>
                </a:solidFill>
              </a:defRPr>
            </a:lvl5pPr>
            <a:lvl6pPr marL="10287000" indent="0">
              <a:buNone/>
              <a:defRPr sz="6300">
                <a:solidFill>
                  <a:schemeClr val="tx1">
                    <a:tint val="75000"/>
                  </a:schemeClr>
                </a:solidFill>
              </a:defRPr>
            </a:lvl6pPr>
            <a:lvl7pPr marL="12344400" indent="0">
              <a:buNone/>
              <a:defRPr sz="6300">
                <a:solidFill>
                  <a:schemeClr val="tx1">
                    <a:tint val="75000"/>
                  </a:schemeClr>
                </a:solidFill>
              </a:defRPr>
            </a:lvl7pPr>
            <a:lvl8pPr marL="14401800" indent="0">
              <a:buNone/>
              <a:defRPr sz="6300">
                <a:solidFill>
                  <a:schemeClr val="tx1">
                    <a:tint val="75000"/>
                  </a:schemeClr>
                </a:solidFill>
              </a:defRPr>
            </a:lvl8pPr>
            <a:lvl9pPr marL="16459200" indent="0">
              <a:buNone/>
              <a:defRPr sz="63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lvl1pPr>
              <a:defRPr/>
            </a:lvl1pPr>
          </a:lstStyle>
          <a:p>
            <a:pPr>
              <a:defRPr/>
            </a:pPr>
            <a:fld id="{488B1D06-9D73-4482-9F15-68589307F588}" type="datetimeFigureOut">
              <a:rPr lang="en-US"/>
              <a:pPr>
                <a:defRPr/>
              </a:pPr>
              <a:t>6/16/2014</a:t>
            </a:fld>
            <a:endParaRPr lang="en-US"/>
          </a:p>
        </p:txBody>
      </p:sp>
      <p:sp>
        <p:nvSpPr>
          <p:cNvPr id="5" name="Espaço Reservado para Rodapé 4"/>
          <p:cNvSpPr>
            <a:spLocks noGrp="1"/>
          </p:cNvSpPr>
          <p:nvPr>
            <p:ph type="ftr" sz="quarter" idx="11"/>
          </p:nvPr>
        </p:nvSpPr>
        <p:spPr/>
        <p:txBody>
          <a:bodyPr/>
          <a:lstStyle>
            <a:lvl1pPr>
              <a:defRPr/>
            </a:lvl1pPr>
          </a:lstStyle>
          <a:p>
            <a:pPr>
              <a:defRPr/>
            </a:pPr>
            <a:endParaRPr lang="en-US"/>
          </a:p>
        </p:txBody>
      </p:sp>
      <p:sp>
        <p:nvSpPr>
          <p:cNvPr id="6" name="Espaço Reservado para Número de Slide 5"/>
          <p:cNvSpPr>
            <a:spLocks noGrp="1"/>
          </p:cNvSpPr>
          <p:nvPr>
            <p:ph type="sldNum" sz="quarter" idx="12"/>
          </p:nvPr>
        </p:nvSpPr>
        <p:spPr/>
        <p:txBody>
          <a:bodyPr/>
          <a:lstStyle>
            <a:lvl1pPr>
              <a:defRPr/>
            </a:lvl1pPr>
          </a:lstStyle>
          <a:p>
            <a:pPr>
              <a:defRPr/>
            </a:pPr>
            <a:fld id="{D88AD83E-8F33-4EFC-98C8-7F943CA38206}"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Conteúdo 2"/>
          <p:cNvSpPr>
            <a:spLocks noGrp="1"/>
          </p:cNvSpPr>
          <p:nvPr>
            <p:ph sz="half" idx="1"/>
          </p:nvPr>
        </p:nvSpPr>
        <p:spPr>
          <a:xfrm>
            <a:off x="1620202" y="9241161"/>
            <a:ext cx="14311789" cy="2613743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Conteúdo 3"/>
          <p:cNvSpPr>
            <a:spLocks noGrp="1"/>
          </p:cNvSpPr>
          <p:nvPr>
            <p:ph sz="half" idx="2"/>
          </p:nvPr>
        </p:nvSpPr>
        <p:spPr>
          <a:xfrm>
            <a:off x="16472059" y="9241161"/>
            <a:ext cx="14311789" cy="26137435"/>
          </a:xfrm>
        </p:spPr>
        <p:txBody>
          <a:bodyPr/>
          <a:lstStyle>
            <a:lvl1pPr>
              <a:defRPr sz="12600"/>
            </a:lvl1pPr>
            <a:lvl2pPr>
              <a:defRPr sz="10800"/>
            </a:lvl2pPr>
            <a:lvl3pPr>
              <a:defRPr sz="9000"/>
            </a:lvl3pPr>
            <a:lvl4pPr>
              <a:defRPr sz="8100"/>
            </a:lvl4pPr>
            <a:lvl5pPr>
              <a:defRPr sz="8100"/>
            </a:lvl5pPr>
            <a:lvl6pPr>
              <a:defRPr sz="8100"/>
            </a:lvl6pPr>
            <a:lvl7pPr>
              <a:defRPr sz="8100"/>
            </a:lvl7pPr>
            <a:lvl8pPr>
              <a:defRPr sz="8100"/>
            </a:lvl8pPr>
            <a:lvl9pPr>
              <a:defRPr sz="81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Data 3"/>
          <p:cNvSpPr>
            <a:spLocks noGrp="1"/>
          </p:cNvSpPr>
          <p:nvPr>
            <p:ph type="dt" sz="half" idx="10"/>
          </p:nvPr>
        </p:nvSpPr>
        <p:spPr/>
        <p:txBody>
          <a:bodyPr/>
          <a:lstStyle>
            <a:lvl1pPr>
              <a:defRPr/>
            </a:lvl1pPr>
          </a:lstStyle>
          <a:p>
            <a:pPr>
              <a:defRPr/>
            </a:pPr>
            <a:fld id="{3D7F2196-3D13-4A05-BF28-44EB19B28F47}" type="datetimeFigureOut">
              <a:rPr lang="en-US"/>
              <a:pPr>
                <a:defRPr/>
              </a:pPr>
              <a:t>6/16/2014</a:t>
            </a:fld>
            <a:endParaRPr lang="en-US"/>
          </a:p>
        </p:txBody>
      </p:sp>
      <p:sp>
        <p:nvSpPr>
          <p:cNvPr id="6" name="Espaço Reservado para Rodapé 4"/>
          <p:cNvSpPr>
            <a:spLocks noGrp="1"/>
          </p:cNvSpPr>
          <p:nvPr>
            <p:ph type="ftr" sz="quarter" idx="11"/>
          </p:nvPr>
        </p:nvSpPr>
        <p:spPr/>
        <p:txBody>
          <a:bodyPr/>
          <a:lstStyle>
            <a:lvl1pPr>
              <a:defRPr/>
            </a:lvl1pPr>
          </a:lstStyle>
          <a:p>
            <a:pPr>
              <a:defRPr/>
            </a:pPr>
            <a:endParaRPr lang="en-US"/>
          </a:p>
        </p:txBody>
      </p:sp>
      <p:sp>
        <p:nvSpPr>
          <p:cNvPr id="7" name="Espaço Reservado para Número de Slide 5"/>
          <p:cNvSpPr>
            <a:spLocks noGrp="1"/>
          </p:cNvSpPr>
          <p:nvPr>
            <p:ph type="sldNum" sz="quarter" idx="12"/>
          </p:nvPr>
        </p:nvSpPr>
        <p:spPr/>
        <p:txBody>
          <a:bodyPr/>
          <a:lstStyle>
            <a:lvl1pPr>
              <a:defRPr/>
            </a:lvl1pPr>
          </a:lstStyle>
          <a:p>
            <a:pPr>
              <a:defRPr/>
            </a:pPr>
            <a:fld id="{55D975AB-AE10-428E-9EB7-7143A2E13F66}"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en-US"/>
          </a:p>
        </p:txBody>
      </p:sp>
      <p:sp>
        <p:nvSpPr>
          <p:cNvPr id="3" name="Espaço Reservado para Texto 2"/>
          <p:cNvSpPr>
            <a:spLocks noGrp="1"/>
          </p:cNvSpPr>
          <p:nvPr>
            <p:ph type="body" idx="1"/>
          </p:nvPr>
        </p:nvSpPr>
        <p:spPr>
          <a:xfrm>
            <a:off x="1620205" y="8865276"/>
            <a:ext cx="14317416" cy="3694626"/>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1620205" y="12559902"/>
            <a:ext cx="14317416" cy="22818688"/>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5" name="Espaço Reservado para Texto 4"/>
          <p:cNvSpPr>
            <a:spLocks noGrp="1"/>
          </p:cNvSpPr>
          <p:nvPr>
            <p:ph type="body" sz="quarter" idx="3"/>
          </p:nvPr>
        </p:nvSpPr>
        <p:spPr>
          <a:xfrm>
            <a:off x="16460811" y="8865276"/>
            <a:ext cx="14323039" cy="3694626"/>
          </a:xfrm>
        </p:spPr>
        <p:txBody>
          <a:bodyPr anchor="b"/>
          <a:lstStyle>
            <a:lvl1pPr marL="0" indent="0">
              <a:buNone/>
              <a:defRPr sz="10800" b="1"/>
            </a:lvl1pPr>
            <a:lvl2pPr marL="2057400" indent="0">
              <a:buNone/>
              <a:defRPr sz="9000" b="1"/>
            </a:lvl2pPr>
            <a:lvl3pPr marL="4114800" indent="0">
              <a:buNone/>
              <a:defRPr sz="8100" b="1"/>
            </a:lvl3pPr>
            <a:lvl4pPr marL="6172200" indent="0">
              <a:buNone/>
              <a:defRPr sz="7200" b="1"/>
            </a:lvl4pPr>
            <a:lvl5pPr marL="8229600" indent="0">
              <a:buNone/>
              <a:defRPr sz="7200" b="1"/>
            </a:lvl5pPr>
            <a:lvl6pPr marL="10287000" indent="0">
              <a:buNone/>
              <a:defRPr sz="7200" b="1"/>
            </a:lvl6pPr>
            <a:lvl7pPr marL="12344400" indent="0">
              <a:buNone/>
              <a:defRPr sz="7200" b="1"/>
            </a:lvl7pPr>
            <a:lvl8pPr marL="14401800" indent="0">
              <a:buNone/>
              <a:defRPr sz="7200" b="1"/>
            </a:lvl8pPr>
            <a:lvl9pPr marL="16459200" indent="0">
              <a:buNone/>
              <a:defRPr sz="72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16460811" y="12559902"/>
            <a:ext cx="14323039" cy="22818688"/>
          </a:xfrm>
        </p:spPr>
        <p:txBody>
          <a:bodyPr/>
          <a:lstStyle>
            <a:lvl1pPr>
              <a:defRPr sz="10800"/>
            </a:lvl1pPr>
            <a:lvl2pPr>
              <a:defRPr sz="9000"/>
            </a:lvl2pPr>
            <a:lvl3pPr>
              <a:defRPr sz="8100"/>
            </a:lvl3pPr>
            <a:lvl4pPr>
              <a:defRPr sz="7200"/>
            </a:lvl4pPr>
            <a:lvl5pPr>
              <a:defRPr sz="7200"/>
            </a:lvl5pPr>
            <a:lvl6pPr>
              <a:defRPr sz="7200"/>
            </a:lvl6pPr>
            <a:lvl7pPr>
              <a:defRPr sz="7200"/>
            </a:lvl7pPr>
            <a:lvl8pPr>
              <a:defRPr sz="7200"/>
            </a:lvl8pPr>
            <a:lvl9pPr>
              <a:defRPr sz="72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7" name="Espaço Reservado para Data 3"/>
          <p:cNvSpPr>
            <a:spLocks noGrp="1"/>
          </p:cNvSpPr>
          <p:nvPr>
            <p:ph type="dt" sz="half" idx="10"/>
          </p:nvPr>
        </p:nvSpPr>
        <p:spPr/>
        <p:txBody>
          <a:bodyPr/>
          <a:lstStyle>
            <a:lvl1pPr>
              <a:defRPr/>
            </a:lvl1pPr>
          </a:lstStyle>
          <a:p>
            <a:pPr>
              <a:defRPr/>
            </a:pPr>
            <a:fld id="{6B59E41C-3D01-4280-B7DD-F542EC127C22}" type="datetimeFigureOut">
              <a:rPr lang="en-US"/>
              <a:pPr>
                <a:defRPr/>
              </a:pPr>
              <a:t>6/16/2014</a:t>
            </a:fld>
            <a:endParaRPr lang="en-US"/>
          </a:p>
        </p:txBody>
      </p:sp>
      <p:sp>
        <p:nvSpPr>
          <p:cNvPr id="8" name="Espaço Reservado para Rodapé 4"/>
          <p:cNvSpPr>
            <a:spLocks noGrp="1"/>
          </p:cNvSpPr>
          <p:nvPr>
            <p:ph type="ftr" sz="quarter" idx="11"/>
          </p:nvPr>
        </p:nvSpPr>
        <p:spPr/>
        <p:txBody>
          <a:bodyPr/>
          <a:lstStyle>
            <a:lvl1pPr>
              <a:defRPr/>
            </a:lvl1pPr>
          </a:lstStyle>
          <a:p>
            <a:pPr>
              <a:defRPr/>
            </a:pPr>
            <a:endParaRPr lang="en-US"/>
          </a:p>
        </p:txBody>
      </p:sp>
      <p:sp>
        <p:nvSpPr>
          <p:cNvPr id="9" name="Espaço Reservado para Número de Slide 5"/>
          <p:cNvSpPr>
            <a:spLocks noGrp="1"/>
          </p:cNvSpPr>
          <p:nvPr>
            <p:ph type="sldNum" sz="quarter" idx="12"/>
          </p:nvPr>
        </p:nvSpPr>
        <p:spPr/>
        <p:txBody>
          <a:bodyPr/>
          <a:lstStyle>
            <a:lvl1pPr>
              <a:defRPr/>
            </a:lvl1pPr>
          </a:lstStyle>
          <a:p>
            <a:pPr>
              <a:defRPr/>
            </a:pPr>
            <a:fld id="{D39A1EE4-D533-48D8-8DCF-0BA9457CBB5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en-US"/>
          </a:p>
        </p:txBody>
      </p:sp>
      <p:sp>
        <p:nvSpPr>
          <p:cNvPr id="3" name="Espaço Reservado para Data 3"/>
          <p:cNvSpPr>
            <a:spLocks noGrp="1"/>
          </p:cNvSpPr>
          <p:nvPr>
            <p:ph type="dt" sz="half" idx="10"/>
          </p:nvPr>
        </p:nvSpPr>
        <p:spPr/>
        <p:txBody>
          <a:bodyPr/>
          <a:lstStyle>
            <a:lvl1pPr>
              <a:defRPr/>
            </a:lvl1pPr>
          </a:lstStyle>
          <a:p>
            <a:pPr>
              <a:defRPr/>
            </a:pPr>
            <a:fld id="{98092D57-63CB-46B8-A3A8-F548B919F39E}" type="datetimeFigureOut">
              <a:rPr lang="en-US"/>
              <a:pPr>
                <a:defRPr/>
              </a:pPr>
              <a:t>6/16/2014</a:t>
            </a:fld>
            <a:endParaRPr lang="en-US"/>
          </a:p>
        </p:txBody>
      </p:sp>
      <p:sp>
        <p:nvSpPr>
          <p:cNvPr id="4" name="Espaço Reservado para Rodapé 4"/>
          <p:cNvSpPr>
            <a:spLocks noGrp="1"/>
          </p:cNvSpPr>
          <p:nvPr>
            <p:ph type="ftr" sz="quarter" idx="11"/>
          </p:nvPr>
        </p:nvSpPr>
        <p:spPr/>
        <p:txBody>
          <a:bodyPr/>
          <a:lstStyle>
            <a:lvl1pPr>
              <a:defRPr/>
            </a:lvl1pPr>
          </a:lstStyle>
          <a:p>
            <a:pPr>
              <a:defRPr/>
            </a:pPr>
            <a:endParaRPr lang="en-US"/>
          </a:p>
        </p:txBody>
      </p:sp>
      <p:sp>
        <p:nvSpPr>
          <p:cNvPr id="5" name="Espaço Reservado para Número de Slide 5"/>
          <p:cNvSpPr>
            <a:spLocks noGrp="1"/>
          </p:cNvSpPr>
          <p:nvPr>
            <p:ph type="sldNum" sz="quarter" idx="12"/>
          </p:nvPr>
        </p:nvSpPr>
        <p:spPr/>
        <p:txBody>
          <a:bodyPr/>
          <a:lstStyle>
            <a:lvl1pPr>
              <a:defRPr/>
            </a:lvl1pPr>
          </a:lstStyle>
          <a:p>
            <a:pPr>
              <a:defRPr/>
            </a:pPr>
            <a:fld id="{BED652A5-85C8-4A20-B1AA-D09A78D25D3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30426DA6-3F4F-46A2-BEDB-EFA137699267}" type="datetimeFigureOut">
              <a:rPr lang="en-US"/>
              <a:pPr>
                <a:defRPr/>
              </a:pPr>
              <a:t>6/16/2014</a:t>
            </a:fld>
            <a:endParaRPr lang="en-US"/>
          </a:p>
        </p:txBody>
      </p:sp>
      <p:sp>
        <p:nvSpPr>
          <p:cNvPr id="3" name="Espaço Reservado para Rodapé 4"/>
          <p:cNvSpPr>
            <a:spLocks noGrp="1"/>
          </p:cNvSpPr>
          <p:nvPr>
            <p:ph type="ftr" sz="quarter" idx="11"/>
          </p:nvPr>
        </p:nvSpPr>
        <p:spPr/>
        <p:txBody>
          <a:bodyPr/>
          <a:lstStyle>
            <a:lvl1pPr>
              <a:defRPr/>
            </a:lvl1pPr>
          </a:lstStyle>
          <a:p>
            <a:pPr>
              <a:defRPr/>
            </a:pPr>
            <a:endParaRPr lang="en-US"/>
          </a:p>
        </p:txBody>
      </p:sp>
      <p:sp>
        <p:nvSpPr>
          <p:cNvPr id="4" name="Espaço Reservado para Número de Slide 5"/>
          <p:cNvSpPr>
            <a:spLocks noGrp="1"/>
          </p:cNvSpPr>
          <p:nvPr>
            <p:ph type="sldNum" sz="quarter" idx="12"/>
          </p:nvPr>
        </p:nvSpPr>
        <p:spPr/>
        <p:txBody>
          <a:bodyPr/>
          <a:lstStyle>
            <a:lvl1pPr>
              <a:defRPr/>
            </a:lvl1pPr>
          </a:lstStyle>
          <a:p>
            <a:pPr>
              <a:defRPr/>
            </a:pPr>
            <a:fld id="{A3AD5539-EB49-4191-A062-E54B415B84D9}"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620205" y="1576865"/>
            <a:ext cx="10660710" cy="6710839"/>
          </a:xfrm>
        </p:spPr>
        <p:txBody>
          <a:bodyPr anchor="b"/>
          <a:lstStyle>
            <a:lvl1pPr algn="l">
              <a:defRPr sz="9000" b="1"/>
            </a:lvl1pPr>
          </a:lstStyle>
          <a:p>
            <a:r>
              <a:rPr lang="pt-BR" smtClean="0"/>
              <a:t>Clique para editar o estilo do título mestre</a:t>
            </a:r>
            <a:endParaRPr lang="en-US"/>
          </a:p>
        </p:txBody>
      </p:sp>
      <p:sp>
        <p:nvSpPr>
          <p:cNvPr id="3" name="Espaço Reservado para Conteúdo 2"/>
          <p:cNvSpPr>
            <a:spLocks noGrp="1"/>
          </p:cNvSpPr>
          <p:nvPr>
            <p:ph idx="1"/>
          </p:nvPr>
        </p:nvSpPr>
        <p:spPr>
          <a:xfrm>
            <a:off x="12669084" y="1576867"/>
            <a:ext cx="18114766" cy="33801729"/>
          </a:xfrm>
        </p:spPr>
        <p:txBody>
          <a:bodyPr/>
          <a:lstStyle>
            <a:lvl1pPr>
              <a:defRPr sz="14400"/>
            </a:lvl1pPr>
            <a:lvl2pPr>
              <a:defRPr sz="12600"/>
            </a:lvl2pPr>
            <a:lvl3pPr>
              <a:defRPr sz="10800"/>
            </a:lvl3pPr>
            <a:lvl4pPr>
              <a:defRPr sz="9000"/>
            </a:lvl4pPr>
            <a:lvl5pPr>
              <a:defRPr sz="9000"/>
            </a:lvl5pPr>
            <a:lvl6pPr>
              <a:defRPr sz="9000"/>
            </a:lvl6pPr>
            <a:lvl7pPr>
              <a:defRPr sz="9000"/>
            </a:lvl7pPr>
            <a:lvl8pPr>
              <a:defRPr sz="9000"/>
            </a:lvl8pPr>
            <a:lvl9pPr>
              <a:defRPr sz="9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a:p>
        </p:txBody>
      </p:sp>
      <p:sp>
        <p:nvSpPr>
          <p:cNvPr id="4" name="Espaço Reservado para Texto 3"/>
          <p:cNvSpPr>
            <a:spLocks noGrp="1"/>
          </p:cNvSpPr>
          <p:nvPr>
            <p:ph type="body" sz="half" idx="2"/>
          </p:nvPr>
        </p:nvSpPr>
        <p:spPr>
          <a:xfrm>
            <a:off x="1620205" y="8287706"/>
            <a:ext cx="10660710" cy="27090890"/>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262289A5-766B-4F91-AD6A-F17F73170585}" type="datetimeFigureOut">
              <a:rPr lang="en-US"/>
              <a:pPr>
                <a:defRPr/>
              </a:pPr>
              <a:t>6/16/2014</a:t>
            </a:fld>
            <a:endParaRPr lang="en-US"/>
          </a:p>
        </p:txBody>
      </p:sp>
      <p:sp>
        <p:nvSpPr>
          <p:cNvPr id="6" name="Espaço Reservado para Rodapé 4"/>
          <p:cNvSpPr>
            <a:spLocks noGrp="1"/>
          </p:cNvSpPr>
          <p:nvPr>
            <p:ph type="ftr" sz="quarter" idx="11"/>
          </p:nvPr>
        </p:nvSpPr>
        <p:spPr/>
        <p:txBody>
          <a:bodyPr/>
          <a:lstStyle>
            <a:lvl1pPr>
              <a:defRPr/>
            </a:lvl1pPr>
          </a:lstStyle>
          <a:p>
            <a:pPr>
              <a:defRPr/>
            </a:pPr>
            <a:endParaRPr lang="en-US"/>
          </a:p>
        </p:txBody>
      </p:sp>
      <p:sp>
        <p:nvSpPr>
          <p:cNvPr id="7" name="Espaço Reservado para Número de Slide 5"/>
          <p:cNvSpPr>
            <a:spLocks noGrp="1"/>
          </p:cNvSpPr>
          <p:nvPr>
            <p:ph type="sldNum" sz="quarter" idx="12"/>
          </p:nvPr>
        </p:nvSpPr>
        <p:spPr/>
        <p:txBody>
          <a:bodyPr/>
          <a:lstStyle>
            <a:lvl1pPr>
              <a:defRPr/>
            </a:lvl1pPr>
          </a:lstStyle>
          <a:p>
            <a:pPr>
              <a:defRPr/>
            </a:pPr>
            <a:fld id="{C54A87C0-2ABA-4E1F-AD4D-F8DFA130E0CF}"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51421" y="27723467"/>
            <a:ext cx="19442430" cy="3272913"/>
          </a:xfrm>
        </p:spPr>
        <p:txBody>
          <a:bodyPr anchor="b"/>
          <a:lstStyle>
            <a:lvl1pPr algn="l">
              <a:defRPr sz="9000" b="1"/>
            </a:lvl1pPr>
          </a:lstStyle>
          <a:p>
            <a:r>
              <a:rPr lang="pt-BR" smtClean="0"/>
              <a:t>Clique para editar o estilo do título mestre</a:t>
            </a:r>
            <a:endParaRPr lang="en-US"/>
          </a:p>
        </p:txBody>
      </p:sp>
      <p:sp>
        <p:nvSpPr>
          <p:cNvPr id="3" name="Espaço Reservado para Imagem 2"/>
          <p:cNvSpPr>
            <a:spLocks noGrp="1"/>
          </p:cNvSpPr>
          <p:nvPr>
            <p:ph type="pic" idx="1"/>
          </p:nvPr>
        </p:nvSpPr>
        <p:spPr>
          <a:xfrm>
            <a:off x="6351421" y="3538774"/>
            <a:ext cx="19442430" cy="23762970"/>
          </a:xfrm>
        </p:spPr>
        <p:txBody>
          <a:bodyPr rtlCol="0">
            <a:normAutofit/>
          </a:bodyPr>
          <a:lstStyle>
            <a:lvl1pPr marL="0" indent="0">
              <a:buNone/>
              <a:defRPr sz="14400"/>
            </a:lvl1pPr>
            <a:lvl2pPr marL="2057400" indent="0">
              <a:buNone/>
              <a:defRPr sz="12600"/>
            </a:lvl2pPr>
            <a:lvl3pPr marL="4114800" indent="0">
              <a:buNone/>
              <a:defRPr sz="10800"/>
            </a:lvl3pPr>
            <a:lvl4pPr marL="6172200" indent="0">
              <a:buNone/>
              <a:defRPr sz="9000"/>
            </a:lvl4pPr>
            <a:lvl5pPr marL="8229600" indent="0">
              <a:buNone/>
              <a:defRPr sz="9000"/>
            </a:lvl5pPr>
            <a:lvl6pPr marL="10287000" indent="0">
              <a:buNone/>
              <a:defRPr sz="9000"/>
            </a:lvl6pPr>
            <a:lvl7pPr marL="12344400" indent="0">
              <a:buNone/>
              <a:defRPr sz="9000"/>
            </a:lvl7pPr>
            <a:lvl8pPr marL="14401800" indent="0">
              <a:buNone/>
              <a:defRPr sz="9000"/>
            </a:lvl8pPr>
            <a:lvl9pPr marL="16459200" indent="0">
              <a:buNone/>
              <a:defRPr sz="9000"/>
            </a:lvl9pPr>
          </a:lstStyle>
          <a:p>
            <a:pPr lvl="0"/>
            <a:endParaRPr lang="en-US" noProof="0"/>
          </a:p>
        </p:txBody>
      </p:sp>
      <p:sp>
        <p:nvSpPr>
          <p:cNvPr id="4" name="Espaço Reservado para Texto 3"/>
          <p:cNvSpPr>
            <a:spLocks noGrp="1"/>
          </p:cNvSpPr>
          <p:nvPr>
            <p:ph type="body" sz="half" idx="2"/>
          </p:nvPr>
        </p:nvSpPr>
        <p:spPr>
          <a:xfrm>
            <a:off x="6351421" y="30996380"/>
            <a:ext cx="19442430" cy="4648077"/>
          </a:xfrm>
        </p:spPr>
        <p:txBody>
          <a:bodyPr/>
          <a:lstStyle>
            <a:lvl1pPr marL="0" indent="0">
              <a:buNone/>
              <a:defRPr sz="6300"/>
            </a:lvl1pPr>
            <a:lvl2pPr marL="2057400" indent="0">
              <a:buNone/>
              <a:defRPr sz="5400"/>
            </a:lvl2pPr>
            <a:lvl3pPr marL="4114800" indent="0">
              <a:buNone/>
              <a:defRPr sz="4500"/>
            </a:lvl3pPr>
            <a:lvl4pPr marL="6172200" indent="0">
              <a:buNone/>
              <a:defRPr sz="4100"/>
            </a:lvl4pPr>
            <a:lvl5pPr marL="8229600" indent="0">
              <a:buNone/>
              <a:defRPr sz="4100"/>
            </a:lvl5pPr>
            <a:lvl6pPr marL="10287000" indent="0">
              <a:buNone/>
              <a:defRPr sz="4100"/>
            </a:lvl6pPr>
            <a:lvl7pPr marL="12344400" indent="0">
              <a:buNone/>
              <a:defRPr sz="4100"/>
            </a:lvl7pPr>
            <a:lvl8pPr marL="14401800" indent="0">
              <a:buNone/>
              <a:defRPr sz="4100"/>
            </a:lvl8pPr>
            <a:lvl9pPr marL="16459200" indent="0">
              <a:buNone/>
              <a:defRPr sz="4100"/>
            </a:lvl9pPr>
          </a:lstStyle>
          <a:p>
            <a:pPr lvl="0"/>
            <a:r>
              <a:rPr lang="pt-BR" smtClean="0"/>
              <a:t>Clique para editar os estilos do texto mestre</a:t>
            </a:r>
          </a:p>
        </p:txBody>
      </p:sp>
      <p:sp>
        <p:nvSpPr>
          <p:cNvPr id="5" name="Espaço Reservado para Data 3"/>
          <p:cNvSpPr>
            <a:spLocks noGrp="1"/>
          </p:cNvSpPr>
          <p:nvPr>
            <p:ph type="dt" sz="half" idx="10"/>
          </p:nvPr>
        </p:nvSpPr>
        <p:spPr/>
        <p:txBody>
          <a:bodyPr/>
          <a:lstStyle>
            <a:lvl1pPr>
              <a:defRPr/>
            </a:lvl1pPr>
          </a:lstStyle>
          <a:p>
            <a:pPr>
              <a:defRPr/>
            </a:pPr>
            <a:fld id="{D73577B1-121C-459D-AD79-D4BDB5F49076}" type="datetimeFigureOut">
              <a:rPr lang="en-US"/>
              <a:pPr>
                <a:defRPr/>
              </a:pPr>
              <a:t>6/16/2014</a:t>
            </a:fld>
            <a:endParaRPr lang="en-US"/>
          </a:p>
        </p:txBody>
      </p:sp>
      <p:sp>
        <p:nvSpPr>
          <p:cNvPr id="6" name="Espaço Reservado para Rodapé 4"/>
          <p:cNvSpPr>
            <a:spLocks noGrp="1"/>
          </p:cNvSpPr>
          <p:nvPr>
            <p:ph type="ftr" sz="quarter" idx="11"/>
          </p:nvPr>
        </p:nvSpPr>
        <p:spPr/>
        <p:txBody>
          <a:bodyPr/>
          <a:lstStyle>
            <a:lvl1pPr>
              <a:defRPr/>
            </a:lvl1pPr>
          </a:lstStyle>
          <a:p>
            <a:pPr>
              <a:defRPr/>
            </a:pPr>
            <a:endParaRPr lang="en-US"/>
          </a:p>
        </p:txBody>
      </p:sp>
      <p:sp>
        <p:nvSpPr>
          <p:cNvPr id="7" name="Espaço Reservado para Número de Slide 5"/>
          <p:cNvSpPr>
            <a:spLocks noGrp="1"/>
          </p:cNvSpPr>
          <p:nvPr>
            <p:ph type="sldNum" sz="quarter" idx="12"/>
          </p:nvPr>
        </p:nvSpPr>
        <p:spPr/>
        <p:txBody>
          <a:bodyPr/>
          <a:lstStyle>
            <a:lvl1pPr>
              <a:defRPr/>
            </a:lvl1pPr>
          </a:lstStyle>
          <a:p>
            <a:pPr>
              <a:defRPr/>
            </a:pPr>
            <a:fld id="{EB7150D9-7E1B-40BB-BEBF-A36FF0B07CA1}"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1620838" y="1585913"/>
            <a:ext cx="29162375" cy="6600825"/>
          </a:xfrm>
          <a:prstGeom prst="rect">
            <a:avLst/>
          </a:prstGeom>
          <a:noFill/>
          <a:ln w="9525">
            <a:noFill/>
            <a:miter lim="800000"/>
            <a:headEnd/>
            <a:tailEnd/>
          </a:ln>
        </p:spPr>
        <p:txBody>
          <a:bodyPr vert="horz" wrap="square" lIns="411480" tIns="205740" rIns="411480" bIns="205740" numCol="1" anchor="ctr" anchorCtr="0" compatLnSpc="1">
            <a:prstTxWarp prst="textNoShape">
              <a:avLst/>
            </a:prstTxWarp>
          </a:bodyPr>
          <a:lstStyle/>
          <a:p>
            <a:pPr lvl="0"/>
            <a:r>
              <a:rPr lang="pt-BR" smtClean="0"/>
              <a:t>Clique para editar o estilo do título mestre</a:t>
            </a:r>
            <a:endParaRPr lang="en-US" smtClean="0"/>
          </a:p>
        </p:txBody>
      </p:sp>
      <p:sp>
        <p:nvSpPr>
          <p:cNvPr id="1027" name="Espaço Reservado para Texto 2"/>
          <p:cNvSpPr>
            <a:spLocks noGrp="1"/>
          </p:cNvSpPr>
          <p:nvPr>
            <p:ph type="body" idx="1"/>
          </p:nvPr>
        </p:nvSpPr>
        <p:spPr bwMode="auto">
          <a:xfrm>
            <a:off x="1620838" y="9240838"/>
            <a:ext cx="29162375" cy="26138187"/>
          </a:xfrm>
          <a:prstGeom prst="rect">
            <a:avLst/>
          </a:prstGeom>
          <a:noFill/>
          <a:ln w="9525">
            <a:noFill/>
            <a:miter lim="800000"/>
            <a:headEnd/>
            <a:tailEnd/>
          </a:ln>
        </p:spPr>
        <p:txBody>
          <a:bodyPr vert="horz" wrap="square" lIns="411480" tIns="205740" rIns="411480" bIns="205740" numCol="1" anchor="t" anchorCtr="0" compatLnSpc="1">
            <a:prstTxWarp prst="textNoShape">
              <a:avLst/>
            </a:prstTxWarp>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smtClean="0"/>
          </a:p>
        </p:txBody>
      </p:sp>
      <p:sp>
        <p:nvSpPr>
          <p:cNvPr id="4" name="Espaço Reservado para Data 3"/>
          <p:cNvSpPr>
            <a:spLocks noGrp="1"/>
          </p:cNvSpPr>
          <p:nvPr>
            <p:ph type="dt" sz="half" idx="2"/>
          </p:nvPr>
        </p:nvSpPr>
        <p:spPr>
          <a:xfrm>
            <a:off x="1620838" y="36707763"/>
            <a:ext cx="7559675" cy="2108200"/>
          </a:xfrm>
          <a:prstGeom prst="rect">
            <a:avLst/>
          </a:prstGeom>
        </p:spPr>
        <p:txBody>
          <a:bodyPr vert="horz" lIns="411480" tIns="205740" rIns="411480" bIns="205740" rtlCol="0" anchor="ctr"/>
          <a:lstStyle>
            <a:lvl1pPr algn="l" fontAlgn="auto">
              <a:spcBef>
                <a:spcPts val="0"/>
              </a:spcBef>
              <a:spcAft>
                <a:spcPts val="0"/>
              </a:spcAft>
              <a:defRPr sz="5400">
                <a:solidFill>
                  <a:schemeClr val="tx1">
                    <a:tint val="75000"/>
                  </a:schemeClr>
                </a:solidFill>
                <a:latin typeface="+mn-lt"/>
                <a:cs typeface="+mn-cs"/>
              </a:defRPr>
            </a:lvl1pPr>
          </a:lstStyle>
          <a:p>
            <a:pPr>
              <a:defRPr/>
            </a:pPr>
            <a:fld id="{BC8E574B-D331-40C8-A194-04B50E23513F}" type="datetimeFigureOut">
              <a:rPr lang="en-US"/>
              <a:pPr>
                <a:defRPr/>
              </a:pPr>
              <a:t>6/16/2014</a:t>
            </a:fld>
            <a:endParaRPr lang="en-US"/>
          </a:p>
        </p:txBody>
      </p:sp>
      <p:sp>
        <p:nvSpPr>
          <p:cNvPr id="5" name="Espaço Reservado para Rodapé 4"/>
          <p:cNvSpPr>
            <a:spLocks noGrp="1"/>
          </p:cNvSpPr>
          <p:nvPr>
            <p:ph type="ftr" sz="quarter" idx="3"/>
          </p:nvPr>
        </p:nvSpPr>
        <p:spPr>
          <a:xfrm>
            <a:off x="11071225" y="36707763"/>
            <a:ext cx="10261600" cy="2108200"/>
          </a:xfrm>
          <a:prstGeom prst="rect">
            <a:avLst/>
          </a:prstGeom>
        </p:spPr>
        <p:txBody>
          <a:bodyPr vert="horz" lIns="411480" tIns="205740" rIns="411480" bIns="205740" rtlCol="0" anchor="ctr"/>
          <a:lstStyle>
            <a:lvl1pPr algn="ctr" fontAlgn="auto">
              <a:spcBef>
                <a:spcPts val="0"/>
              </a:spcBef>
              <a:spcAft>
                <a:spcPts val="0"/>
              </a:spcAft>
              <a:defRPr sz="5400">
                <a:solidFill>
                  <a:schemeClr val="tx1">
                    <a:tint val="75000"/>
                  </a:schemeClr>
                </a:solidFill>
                <a:latin typeface="+mn-lt"/>
                <a:cs typeface="+mn-cs"/>
              </a:defRPr>
            </a:lvl1pPr>
          </a:lstStyle>
          <a:p>
            <a:pPr>
              <a:defRPr/>
            </a:pPr>
            <a:endParaRPr lang="en-US"/>
          </a:p>
        </p:txBody>
      </p:sp>
      <p:sp>
        <p:nvSpPr>
          <p:cNvPr id="6" name="Espaço Reservado para Número de Slide 5"/>
          <p:cNvSpPr>
            <a:spLocks noGrp="1"/>
          </p:cNvSpPr>
          <p:nvPr>
            <p:ph type="sldNum" sz="quarter" idx="4"/>
          </p:nvPr>
        </p:nvSpPr>
        <p:spPr>
          <a:xfrm>
            <a:off x="23223538" y="36707763"/>
            <a:ext cx="7559675" cy="2108200"/>
          </a:xfrm>
          <a:prstGeom prst="rect">
            <a:avLst/>
          </a:prstGeom>
        </p:spPr>
        <p:txBody>
          <a:bodyPr vert="horz" lIns="411480" tIns="205740" rIns="411480" bIns="205740" rtlCol="0" anchor="ctr"/>
          <a:lstStyle>
            <a:lvl1pPr algn="r" fontAlgn="auto">
              <a:spcBef>
                <a:spcPts val="0"/>
              </a:spcBef>
              <a:spcAft>
                <a:spcPts val="0"/>
              </a:spcAft>
              <a:defRPr sz="5400">
                <a:solidFill>
                  <a:schemeClr val="tx1">
                    <a:tint val="75000"/>
                  </a:schemeClr>
                </a:solidFill>
                <a:latin typeface="+mn-lt"/>
                <a:cs typeface="+mn-cs"/>
              </a:defRPr>
            </a:lvl1pPr>
          </a:lstStyle>
          <a:p>
            <a:pPr>
              <a:defRPr/>
            </a:pPr>
            <a:fld id="{60519FD8-574F-47DD-A8FF-E675E1C91C89}"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defTabSz="4114800" rtl="0" eaLnBrk="0" fontAlgn="base" hangingPunct="0">
        <a:spcBef>
          <a:spcPct val="0"/>
        </a:spcBef>
        <a:spcAft>
          <a:spcPct val="0"/>
        </a:spcAft>
        <a:defRPr sz="19800" kern="1200">
          <a:solidFill>
            <a:schemeClr val="tx1"/>
          </a:solidFill>
          <a:latin typeface="+mj-lt"/>
          <a:ea typeface="+mj-ea"/>
          <a:cs typeface="+mj-cs"/>
        </a:defRPr>
      </a:lvl1pPr>
      <a:lvl2pPr algn="ctr" defTabSz="4114800" rtl="0" eaLnBrk="0" fontAlgn="base" hangingPunct="0">
        <a:spcBef>
          <a:spcPct val="0"/>
        </a:spcBef>
        <a:spcAft>
          <a:spcPct val="0"/>
        </a:spcAft>
        <a:defRPr sz="19800">
          <a:solidFill>
            <a:schemeClr val="tx1"/>
          </a:solidFill>
          <a:latin typeface="Calibri" pitchFamily="34" charset="0"/>
        </a:defRPr>
      </a:lvl2pPr>
      <a:lvl3pPr algn="ctr" defTabSz="4114800" rtl="0" eaLnBrk="0" fontAlgn="base" hangingPunct="0">
        <a:spcBef>
          <a:spcPct val="0"/>
        </a:spcBef>
        <a:spcAft>
          <a:spcPct val="0"/>
        </a:spcAft>
        <a:defRPr sz="19800">
          <a:solidFill>
            <a:schemeClr val="tx1"/>
          </a:solidFill>
          <a:latin typeface="Calibri" pitchFamily="34" charset="0"/>
        </a:defRPr>
      </a:lvl3pPr>
      <a:lvl4pPr algn="ctr" defTabSz="4114800" rtl="0" eaLnBrk="0" fontAlgn="base" hangingPunct="0">
        <a:spcBef>
          <a:spcPct val="0"/>
        </a:spcBef>
        <a:spcAft>
          <a:spcPct val="0"/>
        </a:spcAft>
        <a:defRPr sz="19800">
          <a:solidFill>
            <a:schemeClr val="tx1"/>
          </a:solidFill>
          <a:latin typeface="Calibri" pitchFamily="34" charset="0"/>
        </a:defRPr>
      </a:lvl4pPr>
      <a:lvl5pPr algn="ctr" defTabSz="4114800" rtl="0" eaLnBrk="0" fontAlgn="base" hangingPunct="0">
        <a:spcBef>
          <a:spcPct val="0"/>
        </a:spcBef>
        <a:spcAft>
          <a:spcPct val="0"/>
        </a:spcAft>
        <a:defRPr sz="19800">
          <a:solidFill>
            <a:schemeClr val="tx1"/>
          </a:solidFill>
          <a:latin typeface="Calibri" pitchFamily="34" charset="0"/>
        </a:defRPr>
      </a:lvl5pPr>
      <a:lvl6pPr marL="457200" algn="ctr" defTabSz="4114800" rtl="0" fontAlgn="base">
        <a:spcBef>
          <a:spcPct val="0"/>
        </a:spcBef>
        <a:spcAft>
          <a:spcPct val="0"/>
        </a:spcAft>
        <a:defRPr sz="19800">
          <a:solidFill>
            <a:schemeClr val="tx1"/>
          </a:solidFill>
          <a:latin typeface="Calibri" pitchFamily="34" charset="0"/>
        </a:defRPr>
      </a:lvl6pPr>
      <a:lvl7pPr marL="914400" algn="ctr" defTabSz="4114800" rtl="0" fontAlgn="base">
        <a:spcBef>
          <a:spcPct val="0"/>
        </a:spcBef>
        <a:spcAft>
          <a:spcPct val="0"/>
        </a:spcAft>
        <a:defRPr sz="19800">
          <a:solidFill>
            <a:schemeClr val="tx1"/>
          </a:solidFill>
          <a:latin typeface="Calibri" pitchFamily="34" charset="0"/>
        </a:defRPr>
      </a:lvl7pPr>
      <a:lvl8pPr marL="1371600" algn="ctr" defTabSz="4114800" rtl="0" fontAlgn="base">
        <a:spcBef>
          <a:spcPct val="0"/>
        </a:spcBef>
        <a:spcAft>
          <a:spcPct val="0"/>
        </a:spcAft>
        <a:defRPr sz="19800">
          <a:solidFill>
            <a:schemeClr val="tx1"/>
          </a:solidFill>
          <a:latin typeface="Calibri" pitchFamily="34" charset="0"/>
        </a:defRPr>
      </a:lvl8pPr>
      <a:lvl9pPr marL="1828800" algn="ctr" defTabSz="4114800" rtl="0" fontAlgn="base">
        <a:spcBef>
          <a:spcPct val="0"/>
        </a:spcBef>
        <a:spcAft>
          <a:spcPct val="0"/>
        </a:spcAft>
        <a:defRPr sz="19800">
          <a:solidFill>
            <a:schemeClr val="tx1"/>
          </a:solidFill>
          <a:latin typeface="Calibri" pitchFamily="34" charset="0"/>
        </a:defRPr>
      </a:lvl9pPr>
    </p:titleStyle>
    <p:bodyStyle>
      <a:lvl1pPr marL="1543050" indent="-1543050" algn="l" defTabSz="4114800" rtl="0" eaLnBrk="0" fontAlgn="base" hangingPunct="0">
        <a:spcBef>
          <a:spcPct val="20000"/>
        </a:spcBef>
        <a:spcAft>
          <a:spcPct val="0"/>
        </a:spcAft>
        <a:buFont typeface="Arial" charset="0"/>
        <a:buChar char="•"/>
        <a:defRPr sz="14400" kern="1200">
          <a:solidFill>
            <a:schemeClr val="tx1"/>
          </a:solidFill>
          <a:latin typeface="+mn-lt"/>
          <a:ea typeface="+mn-ea"/>
          <a:cs typeface="+mn-cs"/>
        </a:defRPr>
      </a:lvl1pPr>
      <a:lvl2pPr marL="3343275" indent="-1285875" algn="l" defTabSz="4114800" rtl="0" eaLnBrk="0" fontAlgn="base" hangingPunct="0">
        <a:spcBef>
          <a:spcPct val="20000"/>
        </a:spcBef>
        <a:spcAft>
          <a:spcPct val="0"/>
        </a:spcAft>
        <a:buFont typeface="Arial" charset="0"/>
        <a:buChar char="–"/>
        <a:defRPr sz="12600" kern="1200">
          <a:solidFill>
            <a:schemeClr val="tx1"/>
          </a:solidFill>
          <a:latin typeface="+mn-lt"/>
          <a:ea typeface="+mn-ea"/>
          <a:cs typeface="+mn-cs"/>
        </a:defRPr>
      </a:lvl2pPr>
      <a:lvl3pPr marL="5143500" indent="-1028700" algn="l" defTabSz="4114800" rtl="0" eaLnBrk="0" fontAlgn="base" hangingPunct="0">
        <a:spcBef>
          <a:spcPct val="20000"/>
        </a:spcBef>
        <a:spcAft>
          <a:spcPct val="0"/>
        </a:spcAft>
        <a:buFont typeface="Arial" charset="0"/>
        <a:buChar char="•"/>
        <a:defRPr sz="10800" kern="1200">
          <a:solidFill>
            <a:schemeClr val="tx1"/>
          </a:solidFill>
          <a:latin typeface="+mn-lt"/>
          <a:ea typeface="+mn-ea"/>
          <a:cs typeface="+mn-cs"/>
        </a:defRPr>
      </a:lvl3pPr>
      <a:lvl4pPr marL="7200900" indent="-1028700" algn="l" defTabSz="4114800" rtl="0" eaLnBrk="0" fontAlgn="base" hangingPunct="0">
        <a:spcBef>
          <a:spcPct val="20000"/>
        </a:spcBef>
        <a:spcAft>
          <a:spcPct val="0"/>
        </a:spcAft>
        <a:buFont typeface="Arial" charset="0"/>
        <a:buChar char="–"/>
        <a:defRPr sz="9000" kern="1200">
          <a:solidFill>
            <a:schemeClr val="tx1"/>
          </a:solidFill>
          <a:latin typeface="+mn-lt"/>
          <a:ea typeface="+mn-ea"/>
          <a:cs typeface="+mn-cs"/>
        </a:defRPr>
      </a:lvl4pPr>
      <a:lvl5pPr marL="9258300" indent="-1028700" algn="l" defTabSz="4114800" rtl="0" eaLnBrk="0" fontAlgn="base" hangingPunct="0">
        <a:spcBef>
          <a:spcPct val="20000"/>
        </a:spcBef>
        <a:spcAft>
          <a:spcPct val="0"/>
        </a:spcAft>
        <a:buFont typeface="Arial" charset="0"/>
        <a:buChar char="»"/>
        <a:defRPr sz="9000" kern="1200">
          <a:solidFill>
            <a:schemeClr val="tx1"/>
          </a:solidFill>
          <a:latin typeface="+mn-lt"/>
          <a:ea typeface="+mn-ea"/>
          <a:cs typeface="+mn-cs"/>
        </a:defRPr>
      </a:lvl5pPr>
      <a:lvl6pPr marL="113157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6pPr>
      <a:lvl7pPr marL="133731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7pPr>
      <a:lvl8pPr marL="154305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8pPr>
      <a:lvl9pPr marL="17487900" indent="-1028700" algn="l" defTabSz="4114800" rtl="0" eaLnBrk="1" latinLnBrk="0" hangingPunct="1">
        <a:spcBef>
          <a:spcPct val="20000"/>
        </a:spcBef>
        <a:buFont typeface="Arial" pitchFamily="34" charset="0"/>
        <a:buChar char="•"/>
        <a:defRPr sz="9000" kern="1200">
          <a:solidFill>
            <a:schemeClr val="tx1"/>
          </a:solidFill>
          <a:latin typeface="+mn-lt"/>
          <a:ea typeface="+mn-ea"/>
          <a:cs typeface="+mn-cs"/>
        </a:defRPr>
      </a:lvl9pPr>
    </p:bodyStyle>
    <p:otherStyle>
      <a:defPPr>
        <a:defRPr lang="en-US"/>
      </a:defPPr>
      <a:lvl1pPr marL="0" algn="l" defTabSz="4114800" rtl="0" eaLnBrk="1" latinLnBrk="0" hangingPunct="1">
        <a:defRPr sz="8100" kern="1200">
          <a:solidFill>
            <a:schemeClr val="tx1"/>
          </a:solidFill>
          <a:latin typeface="+mn-lt"/>
          <a:ea typeface="+mn-ea"/>
          <a:cs typeface="+mn-cs"/>
        </a:defRPr>
      </a:lvl1pPr>
      <a:lvl2pPr marL="2057400" algn="l" defTabSz="4114800" rtl="0" eaLnBrk="1" latinLnBrk="0" hangingPunct="1">
        <a:defRPr sz="8100" kern="1200">
          <a:solidFill>
            <a:schemeClr val="tx1"/>
          </a:solidFill>
          <a:latin typeface="+mn-lt"/>
          <a:ea typeface="+mn-ea"/>
          <a:cs typeface="+mn-cs"/>
        </a:defRPr>
      </a:lvl2pPr>
      <a:lvl3pPr marL="4114800" algn="l" defTabSz="4114800" rtl="0" eaLnBrk="1" latinLnBrk="0" hangingPunct="1">
        <a:defRPr sz="8100" kern="1200">
          <a:solidFill>
            <a:schemeClr val="tx1"/>
          </a:solidFill>
          <a:latin typeface="+mn-lt"/>
          <a:ea typeface="+mn-ea"/>
          <a:cs typeface="+mn-cs"/>
        </a:defRPr>
      </a:lvl3pPr>
      <a:lvl4pPr marL="6172200" algn="l" defTabSz="4114800" rtl="0" eaLnBrk="1" latinLnBrk="0" hangingPunct="1">
        <a:defRPr sz="8100" kern="1200">
          <a:solidFill>
            <a:schemeClr val="tx1"/>
          </a:solidFill>
          <a:latin typeface="+mn-lt"/>
          <a:ea typeface="+mn-ea"/>
          <a:cs typeface="+mn-cs"/>
        </a:defRPr>
      </a:lvl4pPr>
      <a:lvl5pPr marL="8229600" algn="l" defTabSz="4114800" rtl="0" eaLnBrk="1" latinLnBrk="0" hangingPunct="1">
        <a:defRPr sz="8100" kern="1200">
          <a:solidFill>
            <a:schemeClr val="tx1"/>
          </a:solidFill>
          <a:latin typeface="+mn-lt"/>
          <a:ea typeface="+mn-ea"/>
          <a:cs typeface="+mn-cs"/>
        </a:defRPr>
      </a:lvl5pPr>
      <a:lvl6pPr marL="10287000" algn="l" defTabSz="4114800" rtl="0" eaLnBrk="1" latinLnBrk="0" hangingPunct="1">
        <a:defRPr sz="8100" kern="1200">
          <a:solidFill>
            <a:schemeClr val="tx1"/>
          </a:solidFill>
          <a:latin typeface="+mn-lt"/>
          <a:ea typeface="+mn-ea"/>
          <a:cs typeface="+mn-cs"/>
        </a:defRPr>
      </a:lvl6pPr>
      <a:lvl7pPr marL="12344400" algn="l" defTabSz="4114800" rtl="0" eaLnBrk="1" latinLnBrk="0" hangingPunct="1">
        <a:defRPr sz="8100" kern="1200">
          <a:solidFill>
            <a:schemeClr val="tx1"/>
          </a:solidFill>
          <a:latin typeface="+mn-lt"/>
          <a:ea typeface="+mn-ea"/>
          <a:cs typeface="+mn-cs"/>
        </a:defRPr>
      </a:lvl7pPr>
      <a:lvl8pPr marL="14401800" algn="l" defTabSz="4114800" rtl="0" eaLnBrk="1" latinLnBrk="0" hangingPunct="1">
        <a:defRPr sz="8100" kern="1200">
          <a:solidFill>
            <a:schemeClr val="tx1"/>
          </a:solidFill>
          <a:latin typeface="+mn-lt"/>
          <a:ea typeface="+mn-ea"/>
          <a:cs typeface="+mn-cs"/>
        </a:defRPr>
      </a:lvl8pPr>
      <a:lvl9pPr marL="16459200" algn="l" defTabSz="4114800"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diagramQuickStyle" Target="../diagrams/quickStyle2.xml"/><Relationship Id="rId18" Type="http://schemas.openxmlformats.org/officeDocument/2006/relationships/oleObject" Target="../embeddings/oleObject2.bin"/><Relationship Id="rId3" Type="http://schemas.openxmlformats.org/officeDocument/2006/relationships/diagramData" Target="../diagrams/data1.xml"/><Relationship Id="rId21" Type="http://schemas.openxmlformats.org/officeDocument/2006/relationships/image" Target="../media/image3.wmf"/><Relationship Id="rId7" Type="http://schemas.microsoft.com/office/2007/relationships/diagramDrawing" Target="../diagrams/drawing1.xml"/><Relationship Id="rId12" Type="http://schemas.openxmlformats.org/officeDocument/2006/relationships/diagramLayout" Target="../diagrams/layout2.xml"/><Relationship Id="rId17" Type="http://schemas.openxmlformats.org/officeDocument/2006/relationships/image" Target="../media/image1.wmf"/><Relationship Id="rId2" Type="http://schemas.openxmlformats.org/officeDocument/2006/relationships/slideLayout" Target="../slideLayouts/slideLayout1.xml"/><Relationship Id="rId16" Type="http://schemas.openxmlformats.org/officeDocument/2006/relationships/oleObject" Target="../embeddings/oleObject1.bin"/><Relationship Id="rId20" Type="http://schemas.openxmlformats.org/officeDocument/2006/relationships/oleObject" Target="../embeddings/oleObject3.bin"/><Relationship Id="rId1" Type="http://schemas.openxmlformats.org/officeDocument/2006/relationships/vmlDrawing" Target="../drawings/vmlDrawing1.vml"/><Relationship Id="rId6" Type="http://schemas.openxmlformats.org/officeDocument/2006/relationships/diagramColors" Target="../diagrams/colors1.xml"/><Relationship Id="rId11" Type="http://schemas.openxmlformats.org/officeDocument/2006/relationships/diagramData" Target="../diagrams/data2.xml"/><Relationship Id="rId5" Type="http://schemas.openxmlformats.org/officeDocument/2006/relationships/diagramQuickStyle" Target="../diagrams/quickStyle1.xml"/><Relationship Id="rId15" Type="http://schemas.microsoft.com/office/2007/relationships/diagramDrawing" Target="../diagrams/drawing2.xml"/><Relationship Id="rId10" Type="http://schemas.openxmlformats.org/officeDocument/2006/relationships/image" Target="../media/image6.jpeg"/><Relationship Id="rId19" Type="http://schemas.openxmlformats.org/officeDocument/2006/relationships/image" Target="../media/image2.wmf"/><Relationship Id="rId4" Type="http://schemas.openxmlformats.org/officeDocument/2006/relationships/diagramLayout" Target="../diagrams/layout1.xml"/><Relationship Id="rId9" Type="http://schemas.openxmlformats.org/officeDocument/2006/relationships/image" Target="../media/image5.jpeg"/><Relationship Id="rId14" Type="http://schemas.openxmlformats.org/officeDocument/2006/relationships/diagramColors" Target="../diagrams/colors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631"/>
          <p:cNvSpPr>
            <a:spLocks noChangeArrowheads="1"/>
          </p:cNvSpPr>
          <p:nvPr/>
        </p:nvSpPr>
        <p:spPr bwMode="auto">
          <a:xfrm>
            <a:off x="-2039938" y="-720725"/>
            <a:ext cx="830263" cy="1662113"/>
          </a:xfrm>
          <a:prstGeom prst="rect">
            <a:avLst/>
          </a:prstGeom>
          <a:noFill/>
          <a:ln w="9525">
            <a:noFill/>
            <a:miter lim="800000"/>
            <a:headEnd/>
            <a:tailEnd/>
          </a:ln>
        </p:spPr>
        <p:txBody>
          <a:bodyPr wrap="none" lIns="411480" tIns="205740" rIns="411480" bIns="205740" anchor="ctr">
            <a:spAutoFit/>
          </a:bodyPr>
          <a:lstStyle/>
          <a:p>
            <a:endParaRPr lang="pt-BR" sz="8100">
              <a:solidFill>
                <a:schemeClr val="tx1"/>
              </a:solidFill>
            </a:endParaRPr>
          </a:p>
        </p:txBody>
      </p:sp>
      <p:sp>
        <p:nvSpPr>
          <p:cNvPr id="13314" name="Rectangle 1639"/>
          <p:cNvSpPr>
            <a:spLocks noChangeArrowheads="1"/>
          </p:cNvSpPr>
          <p:nvPr/>
        </p:nvSpPr>
        <p:spPr bwMode="auto">
          <a:xfrm>
            <a:off x="-2039938" y="-720725"/>
            <a:ext cx="830263" cy="1662113"/>
          </a:xfrm>
          <a:prstGeom prst="rect">
            <a:avLst/>
          </a:prstGeom>
          <a:noFill/>
          <a:ln w="9525">
            <a:noFill/>
            <a:miter lim="800000"/>
            <a:headEnd/>
            <a:tailEnd/>
          </a:ln>
        </p:spPr>
        <p:txBody>
          <a:bodyPr wrap="none" lIns="411480" tIns="205740" rIns="411480" bIns="205740" anchor="ctr">
            <a:spAutoFit/>
          </a:bodyPr>
          <a:lstStyle/>
          <a:p>
            <a:endParaRPr lang="pt-BR" sz="8100">
              <a:solidFill>
                <a:schemeClr val="tx1"/>
              </a:solidFill>
            </a:endParaRPr>
          </a:p>
        </p:txBody>
      </p:sp>
      <p:sp>
        <p:nvSpPr>
          <p:cNvPr id="13315" name="Rectangle 1641"/>
          <p:cNvSpPr>
            <a:spLocks noChangeArrowheads="1"/>
          </p:cNvSpPr>
          <p:nvPr/>
        </p:nvSpPr>
        <p:spPr bwMode="auto">
          <a:xfrm>
            <a:off x="-2039938" y="-720725"/>
            <a:ext cx="830263" cy="1662113"/>
          </a:xfrm>
          <a:prstGeom prst="rect">
            <a:avLst/>
          </a:prstGeom>
          <a:noFill/>
          <a:ln w="9525">
            <a:noFill/>
            <a:miter lim="800000"/>
            <a:headEnd/>
            <a:tailEnd/>
          </a:ln>
        </p:spPr>
        <p:txBody>
          <a:bodyPr wrap="none" lIns="411480" tIns="205740" rIns="411480" bIns="205740" anchor="ctr">
            <a:spAutoFit/>
          </a:bodyPr>
          <a:lstStyle/>
          <a:p>
            <a:endParaRPr lang="pt-BR" sz="8100">
              <a:solidFill>
                <a:schemeClr val="tx1"/>
              </a:solidFill>
            </a:endParaRPr>
          </a:p>
        </p:txBody>
      </p:sp>
      <p:sp>
        <p:nvSpPr>
          <p:cNvPr id="13316" name="AutoShape 1711"/>
          <p:cNvSpPr>
            <a:spLocks noChangeArrowheads="1"/>
          </p:cNvSpPr>
          <p:nvPr/>
        </p:nvSpPr>
        <p:spPr bwMode="auto">
          <a:xfrm>
            <a:off x="0" y="0"/>
            <a:ext cx="32404050" cy="4371867"/>
          </a:xfrm>
          <a:prstGeom prst="flowChartAlternateProcess">
            <a:avLst/>
          </a:prstGeom>
          <a:solidFill>
            <a:schemeClr val="tx2">
              <a:lumMod val="40000"/>
              <a:lumOff val="60000"/>
            </a:schemeClr>
          </a:solidFill>
          <a:ln w="9525">
            <a:noFill/>
            <a:miter lim="800000"/>
            <a:headEnd/>
            <a:tailEnd/>
          </a:ln>
        </p:spPr>
        <p:txBody>
          <a:bodyPr wrap="none" lIns="93447" tIns="46724" rIns="93447" bIns="46724" anchor="ctr"/>
          <a:lstStyle/>
          <a:p>
            <a:pPr algn="ctr" defTabSz="935038"/>
            <a:endParaRPr lang="de-DE"/>
          </a:p>
        </p:txBody>
      </p:sp>
      <p:sp>
        <p:nvSpPr>
          <p:cNvPr id="13318" name="Text Box 1715"/>
          <p:cNvSpPr txBox="1">
            <a:spLocks noChangeArrowheads="1"/>
          </p:cNvSpPr>
          <p:nvPr/>
        </p:nvSpPr>
        <p:spPr bwMode="auto">
          <a:xfrm>
            <a:off x="0" y="0"/>
            <a:ext cx="32404050" cy="2125686"/>
          </a:xfrm>
          <a:prstGeom prst="rect">
            <a:avLst/>
          </a:prstGeom>
          <a:noFill/>
          <a:ln w="9525">
            <a:noFill/>
            <a:miter lim="800000"/>
            <a:headEnd/>
            <a:tailEnd/>
          </a:ln>
        </p:spPr>
        <p:txBody>
          <a:bodyPr lIns="93447" tIns="46724" rIns="93447" bIns="46724">
            <a:spAutoFit/>
          </a:bodyPr>
          <a:lstStyle/>
          <a:p>
            <a:pPr algn="ctr">
              <a:defRPr/>
            </a:pPr>
            <a:r>
              <a:rPr lang="pt-BR" sz="6600" b="1" dirty="0" smtClean="0">
                <a:effectLst>
                  <a:outerShdw blurRad="38100" dist="38100" dir="2700000" algn="tl">
                    <a:srgbClr val="C0C0C0"/>
                  </a:outerShdw>
                </a:effectLst>
                <a:latin typeface="Tahoma" pitchFamily="34" charset="0"/>
              </a:rPr>
              <a:t>Análise</a:t>
            </a:r>
            <a:r>
              <a:rPr lang="pt-BR" sz="6600" b="1" i="1" dirty="0" smtClean="0">
                <a:effectLst>
                  <a:outerShdw blurRad="38100" dist="38100" dir="2700000" algn="tl">
                    <a:srgbClr val="C0C0C0"/>
                  </a:outerShdw>
                </a:effectLst>
                <a:latin typeface="Tahoma" pitchFamily="34" charset="0"/>
              </a:rPr>
              <a:t> </a:t>
            </a:r>
            <a:r>
              <a:rPr lang="pt-BR" sz="6600" b="1" dirty="0" smtClean="0">
                <a:effectLst>
                  <a:outerShdw blurRad="38100" dist="38100" dir="2700000" algn="tl">
                    <a:srgbClr val="C0C0C0"/>
                  </a:outerShdw>
                </a:effectLst>
                <a:latin typeface="Tahoma" pitchFamily="34" charset="0"/>
              </a:rPr>
              <a:t>de critérios de correção de uma mesma avaliação por diferentes sujeitos.</a:t>
            </a:r>
            <a:endParaRPr lang="pt-BR" sz="6600" b="1" dirty="0">
              <a:effectLst>
                <a:outerShdw blurRad="38100" dist="38100" dir="2700000" algn="tl">
                  <a:srgbClr val="C0C0C0"/>
                </a:outerShdw>
              </a:effectLst>
              <a:latin typeface="Tahoma" pitchFamily="34" charset="0"/>
            </a:endParaRPr>
          </a:p>
        </p:txBody>
      </p:sp>
      <p:sp>
        <p:nvSpPr>
          <p:cNvPr id="2" name="Text Box 1716"/>
          <p:cNvSpPr txBox="1">
            <a:spLocks noChangeArrowheads="1"/>
          </p:cNvSpPr>
          <p:nvPr/>
        </p:nvSpPr>
        <p:spPr bwMode="auto">
          <a:xfrm>
            <a:off x="-863871" y="2160515"/>
            <a:ext cx="31300738" cy="2741239"/>
          </a:xfrm>
          <a:prstGeom prst="rect">
            <a:avLst/>
          </a:prstGeom>
          <a:noFill/>
          <a:ln w="9525">
            <a:noFill/>
            <a:miter lim="800000"/>
            <a:headEnd/>
            <a:tailEnd/>
          </a:ln>
        </p:spPr>
        <p:txBody>
          <a:bodyPr lIns="93447" tIns="46724" rIns="93447" bIns="46724">
            <a:spAutoFit/>
          </a:bodyPr>
          <a:lstStyle/>
          <a:p>
            <a:pPr algn="ctr" defTabSz="935038">
              <a:spcBef>
                <a:spcPct val="50000"/>
              </a:spcBef>
            </a:pPr>
            <a:r>
              <a:rPr lang="pt-BR" sz="2400" b="1" dirty="0" smtClean="0">
                <a:solidFill>
                  <a:schemeClr val="tx1"/>
                </a:solidFill>
                <a:latin typeface="Tahoma" charset="0"/>
              </a:rPr>
              <a:t>Juliana </a:t>
            </a:r>
            <a:r>
              <a:rPr lang="pt-BR" sz="2400" b="1" dirty="0">
                <a:solidFill>
                  <a:schemeClr val="tx1"/>
                </a:solidFill>
                <a:latin typeface="Tahoma" charset="0"/>
              </a:rPr>
              <a:t>Bento de </a:t>
            </a:r>
            <a:r>
              <a:rPr lang="pt-BR" sz="2400" b="1" dirty="0" smtClean="0">
                <a:solidFill>
                  <a:schemeClr val="tx1"/>
                </a:solidFill>
                <a:latin typeface="Tahoma" charset="0"/>
              </a:rPr>
              <a:t>Oliveira ¹</a:t>
            </a:r>
            <a:r>
              <a:rPr lang="pt-BR" sz="2400" b="1" baseline="32000" dirty="0" smtClean="0">
                <a:solidFill>
                  <a:schemeClr val="tx1"/>
                </a:solidFill>
                <a:latin typeface="Tahoma" charset="0"/>
              </a:rPr>
              <a:t> </a:t>
            </a:r>
            <a:r>
              <a:rPr lang="pt-BR" sz="2400" b="1" baseline="32000" dirty="0">
                <a:solidFill>
                  <a:schemeClr val="tx1"/>
                </a:solidFill>
                <a:sym typeface="Wingdings" pitchFamily="2" charset="2"/>
              </a:rPr>
              <a:t></a:t>
            </a:r>
            <a:r>
              <a:rPr lang="pt-BR" sz="2400" b="1" dirty="0" smtClean="0">
                <a:solidFill>
                  <a:schemeClr val="tx1"/>
                </a:solidFill>
                <a:latin typeface="Tahoma" charset="0"/>
              </a:rPr>
              <a:t>;Camila </a:t>
            </a:r>
            <a:r>
              <a:rPr lang="pt-BR" sz="2400" b="1" dirty="0" err="1" smtClean="0">
                <a:solidFill>
                  <a:schemeClr val="tx1"/>
                </a:solidFill>
                <a:latin typeface="Tahoma" charset="0"/>
              </a:rPr>
              <a:t>Vendrame</a:t>
            </a:r>
            <a:r>
              <a:rPr lang="pt-BR" sz="2400" b="1" dirty="0" smtClean="0">
                <a:solidFill>
                  <a:schemeClr val="tx1"/>
                </a:solidFill>
                <a:latin typeface="Tahoma" charset="0"/>
              </a:rPr>
              <a:t> ¹ ;</a:t>
            </a:r>
            <a:r>
              <a:rPr lang="pt-BR" sz="2400" b="1" dirty="0" err="1" smtClean="0">
                <a:solidFill>
                  <a:schemeClr val="tx1"/>
                </a:solidFill>
                <a:latin typeface="Tahoma" charset="0"/>
              </a:rPr>
              <a:t>Karoline</a:t>
            </a:r>
            <a:r>
              <a:rPr lang="pt-BR" sz="2400" b="1" dirty="0" smtClean="0">
                <a:solidFill>
                  <a:schemeClr val="tx1"/>
                </a:solidFill>
                <a:latin typeface="Tahoma" charset="0"/>
              </a:rPr>
              <a:t> Demarco ¹ ; Marília </a:t>
            </a:r>
            <a:r>
              <a:rPr lang="pt-BR" sz="2400" b="1" dirty="0" err="1" smtClean="0">
                <a:solidFill>
                  <a:schemeClr val="tx1"/>
                </a:solidFill>
                <a:latin typeface="Tahoma" charset="0"/>
              </a:rPr>
              <a:t>Favalesso</a:t>
            </a:r>
            <a:r>
              <a:rPr lang="pt-BR" sz="2400" b="1" dirty="0" smtClean="0">
                <a:solidFill>
                  <a:schemeClr val="tx1"/>
                </a:solidFill>
                <a:latin typeface="Tahoma" charset="0"/>
              </a:rPr>
              <a:t> ¹; </a:t>
            </a:r>
          </a:p>
          <a:p>
            <a:pPr algn="ctr" defTabSz="935038">
              <a:spcBef>
                <a:spcPct val="50000"/>
              </a:spcBef>
            </a:pPr>
            <a:r>
              <a:rPr lang="pt-BR" sz="2400" b="1" dirty="0" smtClean="0">
                <a:solidFill>
                  <a:schemeClr val="tx1"/>
                </a:solidFill>
                <a:latin typeface="Tahoma" charset="0"/>
              </a:rPr>
              <a:t>Milton Pereira Jr ¹; Natália </a:t>
            </a:r>
            <a:r>
              <a:rPr lang="pt-BR" sz="2400" b="1" dirty="0" err="1" smtClean="0">
                <a:solidFill>
                  <a:schemeClr val="tx1"/>
                </a:solidFill>
                <a:latin typeface="Tahoma" charset="0"/>
              </a:rPr>
              <a:t>Lucyk</a:t>
            </a:r>
            <a:r>
              <a:rPr lang="pt-BR" sz="2400" b="1" dirty="0" smtClean="0">
                <a:solidFill>
                  <a:schemeClr val="tx1"/>
                </a:solidFill>
                <a:latin typeface="Tahoma" charset="0"/>
              </a:rPr>
              <a:t> ¹; </a:t>
            </a:r>
            <a:r>
              <a:rPr lang="pt-BR" sz="2400" b="1" dirty="0" err="1" smtClean="0">
                <a:solidFill>
                  <a:schemeClr val="tx1"/>
                </a:solidFill>
                <a:latin typeface="Tahoma" charset="0"/>
              </a:rPr>
              <a:t>Nathiele</a:t>
            </a:r>
            <a:r>
              <a:rPr lang="pt-BR" sz="2400" b="1" dirty="0" smtClean="0">
                <a:solidFill>
                  <a:schemeClr val="tx1"/>
                </a:solidFill>
                <a:latin typeface="Tahoma" charset="0"/>
              </a:rPr>
              <a:t> </a:t>
            </a:r>
            <a:r>
              <a:rPr lang="pt-BR" sz="2400" b="1" dirty="0" err="1" smtClean="0">
                <a:solidFill>
                  <a:schemeClr val="tx1"/>
                </a:solidFill>
                <a:latin typeface="Tahoma" charset="0"/>
              </a:rPr>
              <a:t>Artman</a:t>
            </a:r>
            <a:r>
              <a:rPr lang="pt-BR" sz="2400" b="1" dirty="0" smtClean="0">
                <a:solidFill>
                  <a:schemeClr val="tx1"/>
                </a:solidFill>
                <a:latin typeface="Tahoma" charset="0"/>
              </a:rPr>
              <a:t> ¹; José Marcelo Rocha Aranha ², Ana Tereza Bittencourt Guimarães³, Miriam R. </a:t>
            </a:r>
            <a:r>
              <a:rPr lang="pt-BR" sz="2400" b="1" dirty="0" err="1" smtClean="0">
                <a:solidFill>
                  <a:schemeClr val="tx1"/>
                </a:solidFill>
                <a:latin typeface="Tahoma" charset="0"/>
              </a:rPr>
              <a:t>Baratto</a:t>
            </a:r>
            <a:r>
              <a:rPr lang="pt-BR" sz="2400" b="1" dirty="0" smtClean="0">
                <a:solidFill>
                  <a:schemeClr val="tx1"/>
                </a:solidFill>
                <a:latin typeface="Tahoma" charset="0"/>
              </a:rPr>
              <a:t> </a:t>
            </a:r>
            <a:r>
              <a:rPr lang="pt-BR" sz="2400" b="1" dirty="0" err="1" smtClean="0">
                <a:solidFill>
                  <a:schemeClr val="tx1"/>
                </a:solidFill>
                <a:latin typeface="Tahoma" charset="0"/>
              </a:rPr>
              <a:t>Nardi³</a:t>
            </a:r>
            <a:endParaRPr lang="pt-BR" sz="2400" b="1" dirty="0" smtClean="0">
              <a:solidFill>
                <a:schemeClr val="tx1"/>
              </a:solidFill>
              <a:latin typeface="Tahoma" charset="0"/>
            </a:endParaRPr>
          </a:p>
          <a:p>
            <a:pPr algn="ctr" defTabSz="935038">
              <a:spcBef>
                <a:spcPct val="50000"/>
              </a:spcBef>
            </a:pPr>
            <a:r>
              <a:rPr lang="pt-BR" sz="2400" b="1" dirty="0" smtClean="0">
                <a:solidFill>
                  <a:schemeClr val="tx1"/>
                </a:solidFill>
                <a:latin typeface="Tahoma" charset="0"/>
              </a:rPr>
              <a:t>PIBID¹</a:t>
            </a:r>
            <a:r>
              <a:rPr lang="pt-BR" sz="2400" b="1" baseline="32000" dirty="0" smtClean="0">
                <a:solidFill>
                  <a:schemeClr val="tx1"/>
                </a:solidFill>
                <a:latin typeface="Tahoma" charset="0"/>
              </a:rPr>
              <a:t> </a:t>
            </a:r>
            <a:r>
              <a:rPr lang="pt-BR" sz="2400" b="1" dirty="0" smtClean="0">
                <a:solidFill>
                  <a:schemeClr val="tx1"/>
                </a:solidFill>
                <a:latin typeface="Tahoma" charset="0"/>
              </a:rPr>
              <a:t> , Orientador ²,  Colaboradores³</a:t>
            </a:r>
          </a:p>
          <a:p>
            <a:pPr algn="ctr" defTabSz="935038">
              <a:spcBef>
                <a:spcPct val="50000"/>
              </a:spcBef>
            </a:pPr>
            <a:endParaRPr lang="pt-BR" sz="2400" b="1" dirty="0" smtClean="0">
              <a:solidFill>
                <a:schemeClr val="tx1"/>
              </a:solidFill>
              <a:latin typeface="Tahoma" charset="0"/>
            </a:endParaRPr>
          </a:p>
          <a:p>
            <a:pPr algn="ctr" defTabSz="935038">
              <a:spcBef>
                <a:spcPct val="50000"/>
              </a:spcBef>
            </a:pPr>
            <a:endParaRPr lang="pt-BR" sz="4000" b="1" baseline="32000" dirty="0">
              <a:solidFill>
                <a:schemeClr val="tx1"/>
              </a:solidFill>
              <a:latin typeface="Tahoma" charset="0"/>
            </a:endParaRPr>
          </a:p>
        </p:txBody>
      </p:sp>
      <p:sp>
        <p:nvSpPr>
          <p:cNvPr id="13319" name="Text Box 1717"/>
          <p:cNvSpPr txBox="1">
            <a:spLocks noChangeArrowheads="1"/>
          </p:cNvSpPr>
          <p:nvPr/>
        </p:nvSpPr>
        <p:spPr bwMode="auto">
          <a:xfrm>
            <a:off x="-791863" y="3744691"/>
            <a:ext cx="31300738" cy="1243393"/>
          </a:xfrm>
          <a:prstGeom prst="rect">
            <a:avLst/>
          </a:prstGeom>
          <a:noFill/>
          <a:ln w="9525">
            <a:noFill/>
            <a:miter lim="800000"/>
            <a:headEnd/>
            <a:tailEnd/>
          </a:ln>
        </p:spPr>
        <p:txBody>
          <a:bodyPr lIns="93447" tIns="46724" rIns="93447" bIns="46724">
            <a:spAutoFit/>
          </a:bodyPr>
          <a:lstStyle/>
          <a:p>
            <a:pPr algn="ctr" defTabSz="935038"/>
            <a:r>
              <a:rPr lang="pt-BR" sz="2800" b="1" baseline="30000" dirty="0" smtClean="0">
                <a:solidFill>
                  <a:schemeClr val="tx1"/>
                </a:solidFill>
                <a:latin typeface="Tahoma" charset="0"/>
              </a:rPr>
              <a:t> </a:t>
            </a:r>
            <a:r>
              <a:rPr lang="pt-BR" sz="2800" b="1" dirty="0" smtClean="0">
                <a:solidFill>
                  <a:schemeClr val="tx1"/>
                </a:solidFill>
                <a:latin typeface="Tahoma" charset="0"/>
              </a:rPr>
              <a:t> </a:t>
            </a:r>
            <a:r>
              <a:rPr lang="pt-BR" sz="2800" b="1" baseline="30000" dirty="0" smtClean="0">
                <a:solidFill>
                  <a:schemeClr val="tx1"/>
                </a:solidFill>
              </a:rPr>
              <a:t>1,2</a:t>
            </a:r>
            <a:r>
              <a:rPr lang="pt-BR" sz="2800" b="1" dirty="0" smtClean="0">
                <a:solidFill>
                  <a:schemeClr val="tx1"/>
                </a:solidFill>
                <a:latin typeface="Tahoma" charset="0"/>
              </a:rPr>
              <a:t>Curso </a:t>
            </a:r>
            <a:r>
              <a:rPr lang="pt-BR" sz="2800" b="1" dirty="0">
                <a:solidFill>
                  <a:schemeClr val="tx1"/>
                </a:solidFill>
                <a:latin typeface="Tahoma" charset="0"/>
              </a:rPr>
              <a:t>de Ciências </a:t>
            </a:r>
            <a:r>
              <a:rPr lang="pt-BR" sz="2800" b="1" dirty="0" smtClean="0">
                <a:solidFill>
                  <a:schemeClr val="tx1"/>
                </a:solidFill>
                <a:latin typeface="Tahoma" charset="0"/>
              </a:rPr>
              <a:t>Biológicas com Ênfase em Gestão Ambiental, </a:t>
            </a:r>
            <a:r>
              <a:rPr lang="pt-BR" sz="2800" b="1" dirty="0">
                <a:solidFill>
                  <a:schemeClr val="tx1"/>
                </a:solidFill>
                <a:latin typeface="Tahoma" charset="0"/>
              </a:rPr>
              <a:t>Universidade Federal do Paraná - Campus </a:t>
            </a:r>
            <a:r>
              <a:rPr lang="pt-BR" sz="2800" b="1" dirty="0" err="1">
                <a:solidFill>
                  <a:schemeClr val="tx1"/>
                </a:solidFill>
                <a:latin typeface="Tahoma" charset="0"/>
              </a:rPr>
              <a:t>Palotina</a:t>
            </a:r>
            <a:endParaRPr lang="pt-BR" sz="2800" b="1" dirty="0">
              <a:solidFill>
                <a:schemeClr val="tx1"/>
              </a:solidFill>
              <a:latin typeface="Tahoma" charset="0"/>
            </a:endParaRPr>
          </a:p>
          <a:p>
            <a:pPr algn="ctr" defTabSz="935038"/>
            <a:endParaRPr lang="pt-BR" sz="2800" b="1" baseline="30000" dirty="0">
              <a:latin typeface="Tahoma" charset="0"/>
            </a:endParaRPr>
          </a:p>
          <a:p>
            <a:pPr algn="ctr" defTabSz="935038"/>
            <a:endParaRPr lang="pt-BR" sz="2800" dirty="0">
              <a:latin typeface="Franklin Gothic Demi" pitchFamily="34" charset="0"/>
            </a:endParaRPr>
          </a:p>
        </p:txBody>
      </p:sp>
      <p:sp>
        <p:nvSpPr>
          <p:cNvPr id="13320" name="Text Box 1718"/>
          <p:cNvSpPr txBox="1">
            <a:spLocks noChangeArrowheads="1"/>
          </p:cNvSpPr>
          <p:nvPr/>
        </p:nvSpPr>
        <p:spPr bwMode="auto">
          <a:xfrm>
            <a:off x="26139775" y="38957250"/>
            <a:ext cx="6083300" cy="588963"/>
          </a:xfrm>
          <a:prstGeom prst="rect">
            <a:avLst/>
          </a:prstGeom>
          <a:noFill/>
          <a:ln w="9525">
            <a:solidFill>
              <a:schemeClr val="tx1"/>
            </a:solidFill>
            <a:miter lim="800000"/>
            <a:headEnd/>
            <a:tailEnd/>
          </a:ln>
        </p:spPr>
        <p:txBody>
          <a:bodyPr lIns="93447" tIns="46724" rIns="93447" bIns="46724">
            <a:spAutoFit/>
          </a:bodyPr>
          <a:lstStyle/>
          <a:p>
            <a:pPr algn="ctr" defTabSz="935038"/>
            <a:r>
              <a:rPr lang="pt-BR" sz="3200" b="1">
                <a:solidFill>
                  <a:schemeClr val="tx1"/>
                </a:solidFill>
                <a:sym typeface="Wingdings" pitchFamily="2" charset="2"/>
              </a:rPr>
              <a:t> </a:t>
            </a:r>
            <a:r>
              <a:rPr lang="pt-BR" sz="3200" b="1">
                <a:solidFill>
                  <a:schemeClr val="tx1"/>
                </a:solidFill>
                <a:latin typeface="Tahoma" charset="0"/>
                <a:sym typeface="Wingdings" pitchFamily="2" charset="2"/>
              </a:rPr>
              <a:t>julyana_lp@hotmail.com</a:t>
            </a:r>
            <a:endParaRPr lang="en-US" sz="3200" b="1">
              <a:solidFill>
                <a:schemeClr val="tx1"/>
              </a:solidFill>
              <a:latin typeface="Tahoma" charset="0"/>
            </a:endParaRPr>
          </a:p>
        </p:txBody>
      </p:sp>
      <p:sp>
        <p:nvSpPr>
          <p:cNvPr id="13321" name="Rectangle 10"/>
          <p:cNvSpPr>
            <a:spLocks noChangeArrowheads="1"/>
          </p:cNvSpPr>
          <p:nvPr/>
        </p:nvSpPr>
        <p:spPr bwMode="auto">
          <a:xfrm>
            <a:off x="-2039938" y="546100"/>
            <a:ext cx="1150938" cy="1108075"/>
          </a:xfrm>
          <a:prstGeom prst="rect">
            <a:avLst/>
          </a:prstGeom>
          <a:noFill/>
          <a:ln w="9525">
            <a:noFill/>
            <a:miter lim="800000"/>
            <a:headEnd/>
            <a:tailEnd/>
          </a:ln>
        </p:spPr>
        <p:txBody>
          <a:bodyPr wrap="none" lIns="411480" tIns="205740" rIns="411480" bIns="205740" anchor="ctr">
            <a:spAutoFit/>
          </a:bodyPr>
          <a:lstStyle/>
          <a:p>
            <a:r>
              <a:rPr lang="en-US" sz="4500">
                <a:solidFill>
                  <a:schemeClr val="tx1"/>
                </a:solidFill>
                <a:latin typeface="Arial" charset="0"/>
                <a:cs typeface="Times New Roman" pitchFamily="18" charset="0"/>
              </a:rPr>
              <a:t>  </a:t>
            </a:r>
            <a:endParaRPr lang="en-US" sz="8100">
              <a:solidFill>
                <a:schemeClr val="tx1"/>
              </a:solidFill>
              <a:latin typeface="Arial" charset="0"/>
            </a:endParaRPr>
          </a:p>
        </p:txBody>
      </p:sp>
      <p:sp>
        <p:nvSpPr>
          <p:cNvPr id="13322" name="CaixaDeTexto 626"/>
          <p:cNvSpPr txBox="1">
            <a:spLocks noChangeArrowheads="1"/>
          </p:cNvSpPr>
          <p:nvPr/>
        </p:nvSpPr>
        <p:spPr bwMode="auto">
          <a:xfrm>
            <a:off x="288257" y="5904931"/>
            <a:ext cx="16346488" cy="1523494"/>
          </a:xfrm>
          <a:prstGeom prst="rect">
            <a:avLst/>
          </a:prstGeom>
          <a:noFill/>
          <a:ln w="9525">
            <a:noFill/>
            <a:miter lim="800000"/>
            <a:headEnd/>
            <a:tailEnd/>
          </a:ln>
        </p:spPr>
        <p:txBody>
          <a:bodyPr lIns="411480" tIns="205740" rIns="411480" bIns="205740">
            <a:spAutoFit/>
          </a:bodyPr>
          <a:lstStyle/>
          <a:p>
            <a:pPr algn="just"/>
            <a:r>
              <a:rPr lang="pt-BR" sz="3600" dirty="0" smtClean="0">
                <a:solidFill>
                  <a:schemeClr val="tx1"/>
                </a:solidFill>
              </a:rPr>
              <a:t>Avaliar a percepção e critérios de professores em correção de uma avaliação teórica após a realização de atividades práticas. </a:t>
            </a:r>
            <a:endParaRPr lang="en-US" sz="3400" dirty="0">
              <a:solidFill>
                <a:schemeClr val="tx1"/>
              </a:solidFill>
            </a:endParaRPr>
          </a:p>
        </p:txBody>
      </p:sp>
      <p:sp>
        <p:nvSpPr>
          <p:cNvPr id="13324" name="AutoShape 1721"/>
          <p:cNvSpPr>
            <a:spLocks noChangeArrowheads="1"/>
          </p:cNvSpPr>
          <p:nvPr/>
        </p:nvSpPr>
        <p:spPr bwMode="auto">
          <a:xfrm>
            <a:off x="0" y="8209187"/>
            <a:ext cx="16633825" cy="790575"/>
          </a:xfrm>
          <a:prstGeom prst="roundRect">
            <a:avLst>
              <a:gd name="adj" fmla="val 16667"/>
            </a:avLst>
          </a:prstGeom>
          <a:solidFill>
            <a:schemeClr val="tx2">
              <a:lumMod val="60000"/>
              <a:lumOff val="40000"/>
            </a:schemeClr>
          </a:solidFill>
          <a:ln w="9525">
            <a:noFill/>
            <a:round/>
            <a:headEnd/>
            <a:tailEnd/>
          </a:ln>
        </p:spPr>
        <p:txBody>
          <a:bodyPr wrap="none" lIns="93447" tIns="46724" rIns="93447" bIns="46724" anchor="ctr"/>
          <a:lstStyle/>
          <a:p>
            <a:pPr defTabSz="935038"/>
            <a:r>
              <a:rPr lang="pt-BR" sz="4500" b="1" dirty="0" smtClean="0">
                <a:solidFill>
                  <a:schemeClr val="tx1"/>
                </a:solidFill>
              </a:rPr>
              <a:t>Metodologia</a:t>
            </a:r>
            <a:endParaRPr lang="de-DE" sz="4500" b="1" dirty="0">
              <a:solidFill>
                <a:schemeClr val="tx1"/>
              </a:solidFill>
            </a:endParaRPr>
          </a:p>
        </p:txBody>
      </p:sp>
      <p:graphicFrame>
        <p:nvGraphicFramePr>
          <p:cNvPr id="27" name="Diagrama 26"/>
          <p:cNvGraphicFramePr/>
          <p:nvPr/>
        </p:nvGraphicFramePr>
        <p:xfrm>
          <a:off x="432273" y="9649347"/>
          <a:ext cx="16274033" cy="11881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327" name="Text Box 1720"/>
          <p:cNvSpPr txBox="1">
            <a:spLocks noChangeArrowheads="1"/>
          </p:cNvSpPr>
          <p:nvPr/>
        </p:nvSpPr>
        <p:spPr bwMode="auto">
          <a:xfrm>
            <a:off x="0" y="5300663"/>
            <a:ext cx="16202025" cy="617581"/>
          </a:xfrm>
          <a:prstGeom prst="rect">
            <a:avLst/>
          </a:prstGeom>
          <a:solidFill>
            <a:schemeClr val="bg1"/>
          </a:solidFill>
          <a:ln w="9525">
            <a:noFill/>
            <a:miter lim="800000"/>
            <a:headEnd/>
            <a:tailEnd/>
          </a:ln>
        </p:spPr>
        <p:txBody>
          <a:bodyPr lIns="93447" tIns="46724" rIns="93447" bIns="46724">
            <a:spAutoFit/>
          </a:bodyPr>
          <a:lstStyle/>
          <a:p>
            <a:r>
              <a:rPr lang="pt-BR" sz="3400" i="1" dirty="0" err="1" smtClean="0"/>
              <a:t>p</a:t>
            </a:r>
            <a:r>
              <a:rPr lang="pt-BR" sz="3400" dirty="0" err="1" smtClean="0"/>
              <a:t>abundante</a:t>
            </a:r>
            <a:r>
              <a:rPr lang="pt-BR" sz="3400" dirty="0" smtClean="0"/>
              <a:t> </a:t>
            </a:r>
            <a:r>
              <a:rPr lang="pt-BR" sz="3400" dirty="0"/>
              <a:t>nos riachos costeiros do Paraná.</a:t>
            </a:r>
            <a:endParaRPr lang="pt-BR" sz="3400" dirty="0">
              <a:solidFill>
                <a:schemeClr val="tx1"/>
              </a:solidFill>
              <a:latin typeface="Tahoma" charset="0"/>
              <a:cs typeface="Tahoma" charset="0"/>
            </a:endParaRPr>
          </a:p>
        </p:txBody>
      </p:sp>
      <p:sp>
        <p:nvSpPr>
          <p:cNvPr id="13328" name="Retângulo 32"/>
          <p:cNvSpPr>
            <a:spLocks noChangeArrowheads="1"/>
          </p:cNvSpPr>
          <p:nvPr/>
        </p:nvSpPr>
        <p:spPr bwMode="auto">
          <a:xfrm>
            <a:off x="17138650" y="24088755"/>
            <a:ext cx="15265400" cy="7063472"/>
          </a:xfrm>
          <a:prstGeom prst="rect">
            <a:avLst/>
          </a:prstGeom>
          <a:noFill/>
          <a:ln w="9525">
            <a:noFill/>
            <a:miter lim="800000"/>
            <a:headEnd/>
            <a:tailEnd/>
          </a:ln>
        </p:spPr>
        <p:txBody>
          <a:bodyPr lIns="411480" tIns="205740" rIns="411480" bIns="205740">
            <a:spAutoFit/>
          </a:bodyPr>
          <a:lstStyle/>
          <a:p>
            <a:pPr algn="just"/>
            <a:r>
              <a:rPr lang="pt-BR" sz="3600" dirty="0" smtClean="0">
                <a:solidFill>
                  <a:schemeClr val="tx1"/>
                </a:solidFill>
              </a:rPr>
              <a:t>Assim como observado por Vianna (1978), possivelmente tal resultado está associado aos diferentes critérios empregados pelos avaliadores durante a correção. Possivelmente, avaliadores internos basearem sua correção na identificação de suas falas em sala de aula. Os demais avaliadores  apresentaram médias mais baixas, possivelmente por basearem seus critérios de avaliações em conceitos clássicos da literatura. Verifica-se a grande dificuldade em assumir critérios de correção de provas, sendo que nesta experimentação foi possível verificar a maior parcialidade dos professores atuantes em sala de aula, e a maior imparcialidade daqueles que não tiveram contato direto com os alunos.</a:t>
            </a:r>
          </a:p>
          <a:p>
            <a:pPr algn="just"/>
            <a:endParaRPr lang="pt-BR" sz="3600" dirty="0" smtClean="0">
              <a:solidFill>
                <a:schemeClr val="tx1"/>
              </a:solidFill>
            </a:endParaRPr>
          </a:p>
          <a:p>
            <a:pPr algn="just"/>
            <a:endParaRPr lang="pt-BR" sz="3600" b="1" dirty="0">
              <a:solidFill>
                <a:schemeClr val="tx1"/>
              </a:solidFill>
              <a:latin typeface="Tahoma" charset="0"/>
              <a:cs typeface="Tahoma" charset="0"/>
            </a:endParaRPr>
          </a:p>
        </p:txBody>
      </p:sp>
      <p:sp>
        <p:nvSpPr>
          <p:cNvPr id="13330" name="AutoShape 1721"/>
          <p:cNvSpPr>
            <a:spLocks noChangeArrowheads="1"/>
          </p:cNvSpPr>
          <p:nvPr/>
        </p:nvSpPr>
        <p:spPr bwMode="auto">
          <a:xfrm>
            <a:off x="504281" y="23258859"/>
            <a:ext cx="16559213" cy="857250"/>
          </a:xfrm>
          <a:prstGeom prst="roundRect">
            <a:avLst>
              <a:gd name="adj" fmla="val 16667"/>
            </a:avLst>
          </a:prstGeom>
          <a:solidFill>
            <a:schemeClr val="tx2">
              <a:lumMod val="60000"/>
              <a:lumOff val="40000"/>
            </a:schemeClr>
          </a:solidFill>
          <a:ln w="9525">
            <a:noFill/>
            <a:round/>
            <a:headEnd/>
            <a:tailEnd/>
          </a:ln>
        </p:spPr>
        <p:txBody>
          <a:bodyPr wrap="none" lIns="93447" tIns="46724" rIns="93447" bIns="46724" anchor="ctr"/>
          <a:lstStyle/>
          <a:p>
            <a:pPr defTabSz="935038"/>
            <a:r>
              <a:rPr lang="pt-BR" sz="4500" b="1">
                <a:solidFill>
                  <a:schemeClr val="tx1"/>
                </a:solidFill>
              </a:rPr>
              <a:t>Resultados</a:t>
            </a:r>
            <a:endParaRPr lang="de-DE" sz="4500" b="1">
              <a:solidFill>
                <a:schemeClr val="tx1"/>
              </a:solidFill>
            </a:endParaRPr>
          </a:p>
        </p:txBody>
      </p:sp>
      <p:sp>
        <p:nvSpPr>
          <p:cNvPr id="13333" name="CaixaDeTexto 33"/>
          <p:cNvSpPr txBox="1">
            <a:spLocks noChangeArrowheads="1"/>
          </p:cNvSpPr>
          <p:nvPr/>
        </p:nvSpPr>
        <p:spPr bwMode="auto">
          <a:xfrm>
            <a:off x="842963" y="30803850"/>
            <a:ext cx="6357937" cy="369888"/>
          </a:xfrm>
          <a:prstGeom prst="rect">
            <a:avLst/>
          </a:prstGeom>
          <a:noFill/>
          <a:ln w="9525">
            <a:noFill/>
            <a:miter lim="800000"/>
            <a:headEnd/>
            <a:tailEnd/>
          </a:ln>
        </p:spPr>
        <p:txBody>
          <a:bodyPr>
            <a:spAutoFit/>
          </a:bodyPr>
          <a:lstStyle/>
          <a:p>
            <a:pPr algn="ctr"/>
            <a:r>
              <a:rPr lang="en-US"/>
              <a:t>Fig</a:t>
            </a:r>
            <a:endParaRPr lang="pt-BR"/>
          </a:p>
        </p:txBody>
      </p:sp>
      <p:sp>
        <p:nvSpPr>
          <p:cNvPr id="13335" name="CaixaDeTexto 35"/>
          <p:cNvSpPr txBox="1">
            <a:spLocks noChangeArrowheads="1"/>
          </p:cNvSpPr>
          <p:nvPr/>
        </p:nvSpPr>
        <p:spPr bwMode="auto">
          <a:xfrm>
            <a:off x="1342921" y="29375167"/>
            <a:ext cx="5072062" cy="369332"/>
          </a:xfrm>
          <a:prstGeom prst="rect">
            <a:avLst/>
          </a:prstGeom>
          <a:noFill/>
          <a:ln w="9525">
            <a:noFill/>
            <a:miter lim="800000"/>
            <a:headEnd/>
            <a:tailEnd/>
          </a:ln>
        </p:spPr>
        <p:txBody>
          <a:bodyPr>
            <a:spAutoFit/>
          </a:bodyPr>
          <a:lstStyle/>
          <a:p>
            <a:pPr algn="ctr"/>
            <a:endParaRPr lang="pt-BR" dirty="0">
              <a:solidFill>
                <a:schemeClr val="tx1"/>
              </a:solidFill>
            </a:endParaRPr>
          </a:p>
        </p:txBody>
      </p:sp>
      <p:sp>
        <p:nvSpPr>
          <p:cNvPr id="13336" name="CaixaDeTexto 36"/>
          <p:cNvSpPr txBox="1">
            <a:spLocks noChangeArrowheads="1"/>
          </p:cNvSpPr>
          <p:nvPr/>
        </p:nvSpPr>
        <p:spPr bwMode="auto">
          <a:xfrm>
            <a:off x="7057961" y="25803267"/>
            <a:ext cx="5832475" cy="369332"/>
          </a:xfrm>
          <a:prstGeom prst="rect">
            <a:avLst/>
          </a:prstGeom>
          <a:noFill/>
          <a:ln w="9525">
            <a:noFill/>
            <a:miter lim="800000"/>
            <a:headEnd/>
            <a:tailEnd/>
          </a:ln>
        </p:spPr>
        <p:txBody>
          <a:bodyPr>
            <a:spAutoFit/>
          </a:bodyPr>
          <a:lstStyle/>
          <a:p>
            <a:pPr algn="ctr"/>
            <a:endParaRPr lang="pt-BR" dirty="0">
              <a:solidFill>
                <a:schemeClr val="tx1"/>
              </a:solidFill>
            </a:endParaRPr>
          </a:p>
        </p:txBody>
      </p:sp>
      <p:sp>
        <p:nvSpPr>
          <p:cNvPr id="13337" name="CaixaDeTexto 37"/>
          <p:cNvSpPr txBox="1">
            <a:spLocks noChangeArrowheads="1"/>
          </p:cNvSpPr>
          <p:nvPr/>
        </p:nvSpPr>
        <p:spPr bwMode="auto">
          <a:xfrm>
            <a:off x="7272275" y="29446605"/>
            <a:ext cx="5072062" cy="369332"/>
          </a:xfrm>
          <a:prstGeom prst="rect">
            <a:avLst/>
          </a:prstGeom>
          <a:noFill/>
          <a:ln w="9525">
            <a:noFill/>
            <a:miter lim="800000"/>
            <a:headEnd/>
            <a:tailEnd/>
          </a:ln>
        </p:spPr>
        <p:txBody>
          <a:bodyPr>
            <a:spAutoFit/>
          </a:bodyPr>
          <a:lstStyle/>
          <a:p>
            <a:pPr algn="ctr"/>
            <a:endParaRPr lang="pt-BR" dirty="0">
              <a:solidFill>
                <a:schemeClr val="tx1"/>
              </a:solidFill>
            </a:endParaRPr>
          </a:p>
        </p:txBody>
      </p:sp>
      <p:sp>
        <p:nvSpPr>
          <p:cNvPr id="13338" name="CaixaDeTexto 40"/>
          <p:cNvSpPr txBox="1">
            <a:spLocks noChangeArrowheads="1"/>
          </p:cNvSpPr>
          <p:nvPr/>
        </p:nvSpPr>
        <p:spPr bwMode="auto">
          <a:xfrm>
            <a:off x="0" y="30303861"/>
            <a:ext cx="15770225" cy="615553"/>
          </a:xfrm>
          <a:prstGeom prst="rect">
            <a:avLst/>
          </a:prstGeom>
          <a:noFill/>
          <a:ln w="9525">
            <a:noFill/>
            <a:miter lim="800000"/>
            <a:headEnd/>
            <a:tailEnd/>
          </a:ln>
        </p:spPr>
        <p:txBody>
          <a:bodyPr>
            <a:spAutoFit/>
          </a:bodyPr>
          <a:lstStyle/>
          <a:p>
            <a:pPr algn="just"/>
            <a:endParaRPr lang="pt-BR" sz="3400" dirty="0"/>
          </a:p>
        </p:txBody>
      </p:sp>
      <p:sp>
        <p:nvSpPr>
          <p:cNvPr id="13344" name="AutoShape 1721"/>
          <p:cNvSpPr>
            <a:spLocks noChangeArrowheads="1"/>
          </p:cNvSpPr>
          <p:nvPr/>
        </p:nvSpPr>
        <p:spPr bwMode="auto">
          <a:xfrm>
            <a:off x="0" y="5184851"/>
            <a:ext cx="16489363" cy="790575"/>
          </a:xfrm>
          <a:prstGeom prst="roundRect">
            <a:avLst>
              <a:gd name="adj" fmla="val 16667"/>
            </a:avLst>
          </a:prstGeom>
          <a:solidFill>
            <a:schemeClr val="tx2">
              <a:lumMod val="40000"/>
              <a:lumOff val="60000"/>
            </a:schemeClr>
          </a:solidFill>
          <a:ln w="9525">
            <a:noFill/>
            <a:round/>
            <a:headEnd/>
            <a:tailEnd/>
          </a:ln>
        </p:spPr>
        <p:txBody>
          <a:bodyPr wrap="none" lIns="93447" tIns="46724" rIns="93447" bIns="46724" anchor="ctr"/>
          <a:lstStyle/>
          <a:p>
            <a:pPr defTabSz="935038"/>
            <a:r>
              <a:rPr lang="en-US" sz="4500" b="1">
                <a:solidFill>
                  <a:schemeClr val="tx1"/>
                </a:solidFill>
              </a:rPr>
              <a:t>Objetivos </a:t>
            </a:r>
            <a:endParaRPr lang="de-DE" sz="4500" b="1">
              <a:solidFill>
                <a:schemeClr val="tx1"/>
              </a:solidFill>
            </a:endParaRPr>
          </a:p>
        </p:txBody>
      </p:sp>
      <p:grpSp>
        <p:nvGrpSpPr>
          <p:cNvPr id="13350" name="Grupo 56"/>
          <p:cNvGrpSpPr>
            <a:grpSpLocks/>
          </p:cNvGrpSpPr>
          <p:nvPr/>
        </p:nvGrpSpPr>
        <p:grpSpPr bwMode="auto">
          <a:xfrm>
            <a:off x="1700111" y="7729453"/>
            <a:ext cx="27127361" cy="28515904"/>
            <a:chOff x="16475881" y="-37497843"/>
            <a:chExt cx="40653564" cy="49984352"/>
          </a:xfrm>
        </p:grpSpPr>
        <p:sp>
          <p:nvSpPr>
            <p:cNvPr id="13360" name="CaixaDeTexto 43"/>
            <p:cNvSpPr txBox="1">
              <a:spLocks noChangeArrowheads="1"/>
            </p:cNvSpPr>
            <p:nvPr/>
          </p:nvSpPr>
          <p:spPr bwMode="auto">
            <a:xfrm>
              <a:off x="16475881" y="11839122"/>
              <a:ext cx="6285468" cy="647387"/>
            </a:xfrm>
            <a:prstGeom prst="rect">
              <a:avLst/>
            </a:prstGeom>
            <a:noFill/>
            <a:ln w="9525">
              <a:noFill/>
              <a:miter lim="800000"/>
              <a:headEnd/>
              <a:tailEnd/>
            </a:ln>
          </p:spPr>
          <p:txBody>
            <a:bodyPr>
              <a:spAutoFit/>
            </a:bodyPr>
            <a:lstStyle/>
            <a:p>
              <a:pPr algn="ctr"/>
              <a:endParaRPr lang="pt-BR" dirty="0">
                <a:solidFill>
                  <a:schemeClr val="tx1"/>
                </a:solidFill>
              </a:endParaRPr>
            </a:p>
          </p:txBody>
        </p:sp>
        <p:sp>
          <p:nvSpPr>
            <p:cNvPr id="13361" name="CaixaDeTexto 49"/>
            <p:cNvSpPr txBox="1">
              <a:spLocks noChangeArrowheads="1"/>
            </p:cNvSpPr>
            <p:nvPr/>
          </p:nvSpPr>
          <p:spPr bwMode="auto">
            <a:xfrm>
              <a:off x="50841597" y="-37497843"/>
              <a:ext cx="6287848" cy="647387"/>
            </a:xfrm>
            <a:prstGeom prst="rect">
              <a:avLst/>
            </a:prstGeom>
            <a:noFill/>
            <a:ln w="9525">
              <a:noFill/>
              <a:miter lim="800000"/>
              <a:headEnd/>
              <a:tailEnd/>
            </a:ln>
          </p:spPr>
          <p:txBody>
            <a:bodyPr>
              <a:spAutoFit/>
            </a:bodyPr>
            <a:lstStyle/>
            <a:p>
              <a:pPr algn="ctr"/>
              <a:endParaRPr lang="pt-BR" dirty="0">
                <a:solidFill>
                  <a:schemeClr val="tx1"/>
                </a:solidFill>
              </a:endParaRPr>
            </a:p>
          </p:txBody>
        </p:sp>
        <p:sp>
          <p:nvSpPr>
            <p:cNvPr id="13362" name="CaixaDeTexto 47"/>
            <p:cNvSpPr txBox="1">
              <a:spLocks noChangeArrowheads="1"/>
            </p:cNvSpPr>
            <p:nvPr/>
          </p:nvSpPr>
          <p:spPr bwMode="auto">
            <a:xfrm>
              <a:off x="41206350" y="-37497843"/>
              <a:ext cx="6287848" cy="647387"/>
            </a:xfrm>
            <a:prstGeom prst="rect">
              <a:avLst/>
            </a:prstGeom>
            <a:noFill/>
            <a:ln w="9525">
              <a:noFill/>
              <a:miter lim="800000"/>
              <a:headEnd/>
              <a:tailEnd/>
            </a:ln>
          </p:spPr>
          <p:txBody>
            <a:bodyPr>
              <a:spAutoFit/>
            </a:bodyPr>
            <a:lstStyle/>
            <a:p>
              <a:pPr algn="ctr"/>
              <a:endParaRPr lang="pt-BR" dirty="0">
                <a:solidFill>
                  <a:schemeClr val="tx1"/>
                </a:solidFill>
              </a:endParaRPr>
            </a:p>
          </p:txBody>
        </p:sp>
      </p:grpSp>
      <p:sp>
        <p:nvSpPr>
          <p:cNvPr id="13351" name="AutoShape 1721"/>
          <p:cNvSpPr>
            <a:spLocks noChangeArrowheads="1"/>
          </p:cNvSpPr>
          <p:nvPr/>
        </p:nvSpPr>
        <p:spPr bwMode="auto">
          <a:xfrm>
            <a:off x="17281525" y="30160985"/>
            <a:ext cx="15122525" cy="792163"/>
          </a:xfrm>
          <a:prstGeom prst="roundRect">
            <a:avLst>
              <a:gd name="adj" fmla="val 16667"/>
            </a:avLst>
          </a:prstGeom>
          <a:solidFill>
            <a:schemeClr val="tx2">
              <a:lumMod val="60000"/>
              <a:lumOff val="40000"/>
            </a:schemeClr>
          </a:solidFill>
          <a:ln w="9525">
            <a:noFill/>
            <a:round/>
            <a:headEnd/>
            <a:tailEnd/>
          </a:ln>
        </p:spPr>
        <p:txBody>
          <a:bodyPr wrap="none" lIns="93447" tIns="46724" rIns="93447" bIns="46724" anchor="ctr"/>
          <a:lstStyle/>
          <a:p>
            <a:pPr defTabSz="935038"/>
            <a:r>
              <a:rPr lang="pt-BR" sz="4500" b="1" dirty="0" smtClean="0">
                <a:solidFill>
                  <a:schemeClr val="tx1"/>
                </a:solidFill>
              </a:rPr>
              <a:t>Conclusão</a:t>
            </a:r>
            <a:endParaRPr lang="de-DE" sz="4500" b="1" dirty="0">
              <a:solidFill>
                <a:schemeClr val="tx1"/>
              </a:solidFill>
            </a:endParaRPr>
          </a:p>
        </p:txBody>
      </p:sp>
      <p:sp>
        <p:nvSpPr>
          <p:cNvPr id="13353" name="Retângulo 73"/>
          <p:cNvSpPr>
            <a:spLocks noChangeArrowheads="1"/>
          </p:cNvSpPr>
          <p:nvPr/>
        </p:nvSpPr>
        <p:spPr bwMode="auto">
          <a:xfrm>
            <a:off x="17059281" y="37661975"/>
            <a:ext cx="16202025" cy="646331"/>
          </a:xfrm>
          <a:prstGeom prst="rect">
            <a:avLst/>
          </a:prstGeom>
          <a:noFill/>
          <a:ln w="9525">
            <a:noFill/>
            <a:miter lim="800000"/>
            <a:headEnd/>
            <a:tailEnd/>
          </a:ln>
        </p:spPr>
        <p:txBody>
          <a:bodyPr>
            <a:spAutoFit/>
          </a:bodyPr>
          <a:lstStyle/>
          <a:p>
            <a:r>
              <a:rPr lang="es-ES" dirty="0">
                <a:solidFill>
                  <a:schemeClr val="tx1"/>
                </a:solidFill>
                <a:latin typeface="Tahoma" charset="0"/>
                <a:cs typeface="Tahoma" charset="0"/>
              </a:rPr>
              <a:t/>
            </a:r>
            <a:br>
              <a:rPr lang="es-ES" dirty="0">
                <a:solidFill>
                  <a:schemeClr val="tx1"/>
                </a:solidFill>
                <a:latin typeface="Tahoma" charset="0"/>
                <a:cs typeface="Tahoma" charset="0"/>
              </a:rPr>
            </a:br>
            <a:endParaRPr lang="pt-BR" dirty="0">
              <a:solidFill>
                <a:schemeClr val="tx1"/>
              </a:solidFill>
            </a:endParaRPr>
          </a:p>
        </p:txBody>
      </p:sp>
      <p:pic>
        <p:nvPicPr>
          <p:cNvPr id="83" name="Imagem 82" descr="ufpr.jpg"/>
          <p:cNvPicPr>
            <a:picLocks noChangeAspect="1"/>
          </p:cNvPicPr>
          <p:nvPr/>
        </p:nvPicPr>
        <p:blipFill>
          <a:blip r:embed="rId8" cstate="print"/>
          <a:stretch>
            <a:fillRect/>
          </a:stretch>
        </p:blipFill>
        <p:spPr>
          <a:xfrm>
            <a:off x="628541" y="1514347"/>
            <a:ext cx="2379665" cy="2428892"/>
          </a:xfrm>
          <a:prstGeom prst="rect">
            <a:avLst/>
          </a:prstGeom>
        </p:spPr>
      </p:pic>
      <p:sp>
        <p:nvSpPr>
          <p:cNvPr id="64" name="CaixaDeTexto 63"/>
          <p:cNvSpPr txBox="1"/>
          <p:nvPr/>
        </p:nvSpPr>
        <p:spPr>
          <a:xfrm>
            <a:off x="792313" y="24555003"/>
            <a:ext cx="14644791" cy="3416320"/>
          </a:xfrm>
          <a:prstGeom prst="rect">
            <a:avLst/>
          </a:prstGeom>
          <a:noFill/>
        </p:spPr>
        <p:txBody>
          <a:bodyPr wrap="square" rtlCol="0">
            <a:spAutoFit/>
          </a:bodyPr>
          <a:lstStyle/>
          <a:p>
            <a:pPr algn="just"/>
            <a:r>
              <a:rPr lang="pt-BR" sz="3600" dirty="0" smtClean="0">
                <a:solidFill>
                  <a:schemeClr val="tx1"/>
                </a:solidFill>
              </a:rPr>
              <a:t>Foi possível observar que na correção realizada pelos avaliadores externos, a média obtida pelos alunos foi de 1,67</a:t>
            </a:r>
            <a:r>
              <a:rPr lang="pt-BR" sz="3600" u="sng" dirty="0" smtClean="0">
                <a:solidFill>
                  <a:schemeClr val="tx1"/>
                </a:solidFill>
              </a:rPr>
              <a:t>+</a:t>
            </a:r>
            <a:r>
              <a:rPr lang="pt-BR" sz="3600" dirty="0" smtClean="0">
                <a:solidFill>
                  <a:schemeClr val="tx1"/>
                </a:solidFill>
              </a:rPr>
              <a:t>1,65; entre os avaliadores internos, a média fora de 2,10</a:t>
            </a:r>
            <a:r>
              <a:rPr lang="pt-BR" sz="3600" u="sng" dirty="0" smtClean="0">
                <a:solidFill>
                  <a:schemeClr val="tx1"/>
                </a:solidFill>
              </a:rPr>
              <a:t>+</a:t>
            </a:r>
            <a:r>
              <a:rPr lang="pt-BR" sz="3600" dirty="0" smtClean="0">
                <a:solidFill>
                  <a:schemeClr val="tx1"/>
                </a:solidFill>
              </a:rPr>
              <a:t>1,87 e pelo avaliador parcial, 1,43</a:t>
            </a:r>
            <a:r>
              <a:rPr lang="pt-BR" sz="3600" u="sng" dirty="0" smtClean="0">
                <a:solidFill>
                  <a:schemeClr val="tx1"/>
                </a:solidFill>
              </a:rPr>
              <a:t>+</a:t>
            </a:r>
            <a:r>
              <a:rPr lang="pt-BR" sz="3600" dirty="0" smtClean="0">
                <a:solidFill>
                  <a:schemeClr val="tx1"/>
                </a:solidFill>
              </a:rPr>
              <a:t>1,72. Houve diferenças significativas entre os avaliadores (p&lt;0,05), sendo que as médias dos avaliadores internos foram significativamente maiores que dos avaliadores externos e parcial. </a:t>
            </a:r>
            <a:endParaRPr lang="pt-BR" sz="3600" dirty="0">
              <a:solidFill>
                <a:schemeClr val="tx1"/>
              </a:solidFill>
              <a:latin typeface="Tahoma" pitchFamily="34" charset="0"/>
              <a:ea typeface="Tahoma" pitchFamily="34" charset="0"/>
              <a:cs typeface="Tahoma" pitchFamily="34" charset="0"/>
            </a:endParaRPr>
          </a:p>
        </p:txBody>
      </p:sp>
      <p:sp>
        <p:nvSpPr>
          <p:cNvPr id="65" name="CaixaDeTexto 64"/>
          <p:cNvSpPr txBox="1"/>
          <p:nvPr/>
        </p:nvSpPr>
        <p:spPr>
          <a:xfrm>
            <a:off x="17273595" y="36518967"/>
            <a:ext cx="12930278" cy="1200329"/>
          </a:xfrm>
          <a:prstGeom prst="rect">
            <a:avLst/>
          </a:prstGeom>
          <a:noFill/>
        </p:spPr>
        <p:txBody>
          <a:bodyPr wrap="square" rtlCol="0">
            <a:spAutoFit/>
          </a:bodyPr>
          <a:lstStyle/>
          <a:p>
            <a:endParaRPr lang="pt-BR" sz="5400" i="1" dirty="0" smtClean="0">
              <a:solidFill>
                <a:schemeClr val="tx1"/>
              </a:solidFill>
            </a:endParaRPr>
          </a:p>
          <a:p>
            <a:r>
              <a:rPr lang="pt-BR" dirty="0" smtClean="0"/>
              <a:t>Ecol. 20:201-219.</a:t>
            </a:r>
            <a:endParaRPr lang="pt-BR" dirty="0"/>
          </a:p>
        </p:txBody>
      </p:sp>
      <p:sp>
        <p:nvSpPr>
          <p:cNvPr id="69" name="CaixaDeTexto 68"/>
          <p:cNvSpPr txBox="1"/>
          <p:nvPr/>
        </p:nvSpPr>
        <p:spPr>
          <a:xfrm>
            <a:off x="17059281" y="35590273"/>
            <a:ext cx="25574804" cy="646331"/>
          </a:xfrm>
          <a:prstGeom prst="rect">
            <a:avLst/>
          </a:prstGeom>
          <a:noFill/>
        </p:spPr>
        <p:txBody>
          <a:bodyPr wrap="square" rtlCol="0">
            <a:spAutoFit/>
          </a:bodyPr>
          <a:lstStyle/>
          <a:p>
            <a:pPr algn="just"/>
            <a:r>
              <a:rPr lang="en-US" dirty="0" smtClean="0">
                <a:solidFill>
                  <a:schemeClr val="tx1"/>
                </a:solidFill>
                <a:latin typeface="Tahoma" pitchFamily="34" charset="0"/>
                <a:ea typeface="Tahoma" pitchFamily="34" charset="0"/>
                <a:cs typeface="Tahoma" pitchFamily="34" charset="0"/>
              </a:rPr>
              <a:t>VIANNA, H.M, </a:t>
            </a:r>
            <a:r>
              <a:rPr lang="en-US" dirty="0" err="1" smtClean="0">
                <a:solidFill>
                  <a:schemeClr val="tx1"/>
                </a:solidFill>
                <a:latin typeface="Tahoma" pitchFamily="34" charset="0"/>
                <a:ea typeface="Tahoma" pitchFamily="34" charset="0"/>
                <a:cs typeface="Tahoma" pitchFamily="34" charset="0"/>
              </a:rPr>
              <a:t>Aplicação</a:t>
            </a:r>
            <a:r>
              <a:rPr lang="en-US" dirty="0" smtClean="0">
                <a:solidFill>
                  <a:schemeClr val="tx1"/>
                </a:solidFill>
                <a:latin typeface="Tahoma" pitchFamily="34" charset="0"/>
                <a:ea typeface="Tahoma" pitchFamily="34" charset="0"/>
                <a:cs typeface="Tahoma" pitchFamily="34" charset="0"/>
              </a:rPr>
              <a:t> de </a:t>
            </a:r>
            <a:r>
              <a:rPr lang="en-US" dirty="0" err="1" smtClean="0">
                <a:solidFill>
                  <a:schemeClr val="tx1"/>
                </a:solidFill>
                <a:latin typeface="Tahoma" pitchFamily="34" charset="0"/>
                <a:ea typeface="Tahoma" pitchFamily="34" charset="0"/>
                <a:cs typeface="Tahoma" pitchFamily="34" charset="0"/>
              </a:rPr>
              <a:t>critérios</a:t>
            </a:r>
            <a:r>
              <a:rPr lang="en-US" dirty="0" smtClean="0">
                <a:solidFill>
                  <a:schemeClr val="tx1"/>
                </a:solidFill>
                <a:latin typeface="Tahoma" pitchFamily="34" charset="0"/>
                <a:ea typeface="Tahoma" pitchFamily="34" charset="0"/>
                <a:cs typeface="Tahoma" pitchFamily="34" charset="0"/>
              </a:rPr>
              <a:t> de </a:t>
            </a:r>
            <a:r>
              <a:rPr lang="en-US" dirty="0" err="1" smtClean="0">
                <a:solidFill>
                  <a:schemeClr val="tx1"/>
                </a:solidFill>
                <a:latin typeface="Tahoma" pitchFamily="34" charset="0"/>
                <a:ea typeface="Tahoma" pitchFamily="34" charset="0"/>
                <a:cs typeface="Tahoma" pitchFamily="34" charset="0"/>
              </a:rPr>
              <a:t>correção</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em</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provas</a:t>
            </a:r>
            <a:r>
              <a:rPr lang="en-US" dirty="0" smtClean="0">
                <a:solidFill>
                  <a:schemeClr val="tx1"/>
                </a:solidFill>
                <a:latin typeface="Tahoma" pitchFamily="34" charset="0"/>
                <a:ea typeface="Tahoma" pitchFamily="34" charset="0"/>
                <a:cs typeface="Tahoma" pitchFamily="34" charset="0"/>
              </a:rPr>
              <a:t> de </a:t>
            </a:r>
            <a:r>
              <a:rPr lang="en-US" dirty="0" err="1" smtClean="0">
                <a:solidFill>
                  <a:schemeClr val="tx1"/>
                </a:solidFill>
                <a:latin typeface="Tahoma" pitchFamily="34" charset="0"/>
                <a:ea typeface="Tahoma" pitchFamily="34" charset="0"/>
                <a:cs typeface="Tahoma" pitchFamily="34" charset="0"/>
              </a:rPr>
              <a:t>redação</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Departamento</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da</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seleção</a:t>
            </a:r>
            <a:r>
              <a:rPr lang="en-US" dirty="0" smtClean="0">
                <a:solidFill>
                  <a:schemeClr val="tx1"/>
                </a:solidFill>
                <a:latin typeface="Tahoma" pitchFamily="34" charset="0"/>
                <a:ea typeface="Tahoma" pitchFamily="34" charset="0"/>
                <a:cs typeface="Tahoma" pitchFamily="34" charset="0"/>
              </a:rPr>
              <a:t> de </a:t>
            </a:r>
            <a:r>
              <a:rPr lang="en-US" dirty="0" err="1" smtClean="0">
                <a:solidFill>
                  <a:schemeClr val="tx1"/>
                </a:solidFill>
                <a:latin typeface="Tahoma" pitchFamily="34" charset="0"/>
                <a:ea typeface="Tahoma" pitchFamily="34" charset="0"/>
                <a:cs typeface="Tahoma" pitchFamily="34" charset="0"/>
              </a:rPr>
              <a:t>Recursos</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Humanos</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da</a:t>
            </a:r>
            <a:r>
              <a:rPr lang="en-US" dirty="0" smtClean="0">
                <a:solidFill>
                  <a:schemeClr val="tx1"/>
                </a:solidFill>
                <a:latin typeface="Tahoma" pitchFamily="34" charset="0"/>
                <a:ea typeface="Tahoma" pitchFamily="34" charset="0"/>
                <a:cs typeface="Tahoma" pitchFamily="34" charset="0"/>
              </a:rPr>
              <a:t> </a:t>
            </a:r>
            <a:r>
              <a:rPr lang="en-US" dirty="0" err="1" smtClean="0">
                <a:solidFill>
                  <a:schemeClr val="tx1"/>
                </a:solidFill>
                <a:latin typeface="Tahoma" pitchFamily="34" charset="0"/>
                <a:ea typeface="Tahoma" pitchFamily="34" charset="0"/>
                <a:cs typeface="Tahoma" pitchFamily="34" charset="0"/>
              </a:rPr>
              <a:t>fundação</a:t>
            </a:r>
            <a:r>
              <a:rPr lang="en-US" dirty="0" smtClean="0">
                <a:solidFill>
                  <a:schemeClr val="tx1"/>
                </a:solidFill>
                <a:latin typeface="Tahoma" pitchFamily="34" charset="0"/>
                <a:ea typeface="Tahoma" pitchFamily="34" charset="0"/>
                <a:cs typeface="Tahoma" pitchFamily="34" charset="0"/>
              </a:rPr>
              <a:t> Carlos</a:t>
            </a:r>
          </a:p>
          <a:p>
            <a:pPr algn="just"/>
            <a:r>
              <a:rPr lang="en-US" dirty="0" err="1" smtClean="0">
                <a:solidFill>
                  <a:schemeClr val="tx1"/>
                </a:solidFill>
                <a:latin typeface="Tahoma" pitchFamily="34" charset="0"/>
                <a:ea typeface="Tahoma" pitchFamily="34" charset="0"/>
                <a:cs typeface="Tahoma" pitchFamily="34" charset="0"/>
              </a:rPr>
              <a:t>Chagas</a:t>
            </a:r>
            <a:r>
              <a:rPr lang="en-US" dirty="0" smtClean="0">
                <a:solidFill>
                  <a:schemeClr val="tx1"/>
                </a:solidFill>
                <a:latin typeface="Tahoma" pitchFamily="34" charset="0"/>
                <a:ea typeface="Tahoma" pitchFamily="34" charset="0"/>
                <a:cs typeface="Tahoma" pitchFamily="34" charset="0"/>
              </a:rPr>
              <a:t>, 1978.</a:t>
            </a:r>
            <a:endParaRPr lang="pt-BR" dirty="0" smtClean="0">
              <a:solidFill>
                <a:schemeClr val="tx1"/>
              </a:solidFill>
              <a:latin typeface="Tahoma" pitchFamily="34" charset="0"/>
              <a:ea typeface="Tahoma" pitchFamily="34" charset="0"/>
              <a:cs typeface="Tahoma" pitchFamily="34" charset="0"/>
            </a:endParaRPr>
          </a:p>
        </p:txBody>
      </p:sp>
      <p:pic>
        <p:nvPicPr>
          <p:cNvPr id="66" name="Imagem 65" descr="siepe.jpg"/>
          <p:cNvPicPr>
            <a:picLocks noChangeAspect="1"/>
          </p:cNvPicPr>
          <p:nvPr/>
        </p:nvPicPr>
        <p:blipFill>
          <a:blip r:embed="rId9" cstate="print"/>
          <a:stretch>
            <a:fillRect/>
          </a:stretch>
        </p:blipFill>
        <p:spPr>
          <a:xfrm>
            <a:off x="27369593" y="36161777"/>
            <a:ext cx="5034457" cy="2567699"/>
          </a:xfrm>
          <a:prstGeom prst="rect">
            <a:avLst/>
          </a:prstGeom>
        </p:spPr>
      </p:pic>
      <p:pic>
        <p:nvPicPr>
          <p:cNvPr id="52" name="Imagem 51" descr="logo_pibid1.jpg"/>
          <p:cNvPicPr>
            <a:picLocks noChangeAspect="1"/>
          </p:cNvPicPr>
          <p:nvPr/>
        </p:nvPicPr>
        <p:blipFill>
          <a:blip r:embed="rId10" cstate="print"/>
          <a:stretch>
            <a:fillRect/>
          </a:stretch>
        </p:blipFill>
        <p:spPr>
          <a:xfrm>
            <a:off x="27435273" y="1368427"/>
            <a:ext cx="2544028" cy="2528764"/>
          </a:xfrm>
          <a:prstGeom prst="rect">
            <a:avLst/>
          </a:prstGeom>
        </p:spPr>
      </p:pic>
      <p:sp>
        <p:nvSpPr>
          <p:cNvPr id="39" name="AutoShape 1721"/>
          <p:cNvSpPr>
            <a:spLocks noChangeArrowheads="1"/>
          </p:cNvSpPr>
          <p:nvPr/>
        </p:nvSpPr>
        <p:spPr bwMode="auto">
          <a:xfrm>
            <a:off x="17281525" y="23160061"/>
            <a:ext cx="15122525" cy="792163"/>
          </a:xfrm>
          <a:prstGeom prst="roundRect">
            <a:avLst>
              <a:gd name="adj" fmla="val 16667"/>
            </a:avLst>
          </a:prstGeom>
          <a:solidFill>
            <a:schemeClr val="tx2">
              <a:lumMod val="60000"/>
              <a:lumOff val="40000"/>
            </a:schemeClr>
          </a:solidFill>
          <a:ln w="9525">
            <a:noFill/>
            <a:round/>
            <a:headEnd/>
            <a:tailEnd/>
          </a:ln>
        </p:spPr>
        <p:txBody>
          <a:bodyPr wrap="none" lIns="93447" tIns="46724" rIns="93447" bIns="46724" anchor="ctr"/>
          <a:lstStyle/>
          <a:p>
            <a:pPr defTabSz="935038"/>
            <a:r>
              <a:rPr lang="pt-BR" sz="4500" b="1" dirty="0" smtClean="0">
                <a:solidFill>
                  <a:schemeClr val="tx1"/>
                </a:solidFill>
              </a:rPr>
              <a:t>Discussão </a:t>
            </a:r>
            <a:endParaRPr lang="de-DE" sz="4500" b="1" dirty="0">
              <a:solidFill>
                <a:schemeClr val="tx1"/>
              </a:solidFill>
            </a:endParaRPr>
          </a:p>
        </p:txBody>
      </p:sp>
      <p:sp>
        <p:nvSpPr>
          <p:cNvPr id="41" name="AutoShape 1721"/>
          <p:cNvSpPr>
            <a:spLocks noChangeArrowheads="1"/>
          </p:cNvSpPr>
          <p:nvPr/>
        </p:nvSpPr>
        <p:spPr bwMode="auto">
          <a:xfrm>
            <a:off x="17281525" y="34518703"/>
            <a:ext cx="15122525" cy="792163"/>
          </a:xfrm>
          <a:prstGeom prst="roundRect">
            <a:avLst>
              <a:gd name="adj" fmla="val 16667"/>
            </a:avLst>
          </a:prstGeom>
          <a:solidFill>
            <a:schemeClr val="tx2">
              <a:lumMod val="60000"/>
              <a:lumOff val="40000"/>
            </a:schemeClr>
          </a:solidFill>
          <a:ln w="9525">
            <a:noFill/>
            <a:round/>
            <a:headEnd/>
            <a:tailEnd/>
          </a:ln>
        </p:spPr>
        <p:txBody>
          <a:bodyPr wrap="none" lIns="93447" tIns="46724" rIns="93447" bIns="46724" anchor="ctr"/>
          <a:lstStyle/>
          <a:p>
            <a:pPr defTabSz="935038"/>
            <a:r>
              <a:rPr lang="pt-BR" sz="4500" b="1">
                <a:solidFill>
                  <a:schemeClr val="tx1"/>
                </a:solidFill>
              </a:rPr>
              <a:t>Referências</a:t>
            </a:r>
            <a:endParaRPr lang="de-DE" sz="4500" b="1">
              <a:solidFill>
                <a:schemeClr val="tx1"/>
              </a:solidFill>
            </a:endParaRPr>
          </a:p>
        </p:txBody>
      </p:sp>
      <p:graphicFrame>
        <p:nvGraphicFramePr>
          <p:cNvPr id="42" name="Diagrama 41"/>
          <p:cNvGraphicFramePr/>
          <p:nvPr/>
        </p:nvGraphicFramePr>
        <p:xfrm>
          <a:off x="17487909" y="28446473"/>
          <a:ext cx="14916141" cy="8715436"/>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031" name="Object 7"/>
          <p:cNvGraphicFramePr>
            <a:graphicFrameLocks noChangeAspect="1"/>
          </p:cNvGraphicFramePr>
          <p:nvPr/>
        </p:nvGraphicFramePr>
        <p:xfrm>
          <a:off x="17259194" y="5086247"/>
          <a:ext cx="11515919" cy="8636939"/>
        </p:xfrm>
        <a:graphic>
          <a:graphicData uri="http://schemas.openxmlformats.org/presentationml/2006/ole">
            <mc:AlternateContent xmlns:mc="http://schemas.openxmlformats.org/markup-compatibility/2006">
              <mc:Choice xmlns:v="urn:schemas-microsoft-com:vml" Requires="v">
                <p:oleObj spid="_x0000_s1034" name="Graph" r:id="rId16" imgW="5943600" imgH="4457880" progId="STATISTICA.Graph">
                  <p:embed/>
                </p:oleObj>
              </mc:Choice>
              <mc:Fallback>
                <p:oleObj name="Graph" r:id="rId16" imgW="5943600" imgH="4457880" progId="STATISTICA.Graph">
                  <p:embed/>
                  <p:pic>
                    <p:nvPicPr>
                      <p:cNvPr id="0" name="Picture 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7259194" y="5086247"/>
                        <a:ext cx="11515919" cy="8636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2" name="Object 8"/>
          <p:cNvGraphicFramePr>
            <a:graphicFrameLocks noChangeAspect="1"/>
          </p:cNvGraphicFramePr>
          <p:nvPr/>
        </p:nvGraphicFramePr>
        <p:xfrm>
          <a:off x="1342921" y="27803531"/>
          <a:ext cx="14287600" cy="10715701"/>
        </p:xfrm>
        <a:graphic>
          <a:graphicData uri="http://schemas.openxmlformats.org/presentationml/2006/ole">
            <mc:AlternateContent xmlns:mc="http://schemas.openxmlformats.org/markup-compatibility/2006">
              <mc:Choice xmlns:v="urn:schemas-microsoft-com:vml" Requires="v">
                <p:oleObj spid="_x0000_s1035" name="Graph" r:id="rId18" imgW="5943600" imgH="4457880" progId="STATISTICA.Graph">
                  <p:embed/>
                </p:oleObj>
              </mc:Choice>
              <mc:Fallback>
                <p:oleObj name="Graph" r:id="rId18" imgW="5943600" imgH="4457880" progId="STATISTICA.Graph">
                  <p:embed/>
                  <p:pic>
                    <p:nvPicPr>
                      <p:cNvPr id="0" name="Picture 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342921" y="27803531"/>
                        <a:ext cx="14287600" cy="10715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3" name="Object 9"/>
          <p:cNvGraphicFramePr>
            <a:graphicFrameLocks noChangeAspect="1"/>
          </p:cNvGraphicFramePr>
          <p:nvPr/>
        </p:nvGraphicFramePr>
        <p:xfrm>
          <a:off x="17464096" y="14230311"/>
          <a:ext cx="10668075" cy="8001056"/>
        </p:xfrm>
        <a:graphic>
          <a:graphicData uri="http://schemas.openxmlformats.org/presentationml/2006/ole">
            <mc:AlternateContent xmlns:mc="http://schemas.openxmlformats.org/markup-compatibility/2006">
              <mc:Choice xmlns:v="urn:schemas-microsoft-com:vml" Requires="v">
                <p:oleObj spid="_x0000_s1036" name="Graph" r:id="rId20" imgW="5943600" imgH="4457880" progId="STATISTICA.Graph">
                  <p:embed/>
                </p:oleObj>
              </mc:Choice>
              <mc:Fallback>
                <p:oleObj name="Graph" r:id="rId20" imgW="5943600" imgH="4457880" progId="STATISTICA.Graph">
                  <p:embed/>
                  <p:pic>
                    <p:nvPicPr>
                      <p:cNvPr id="0" name="Picture 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464096" y="14230311"/>
                        <a:ext cx="10668075" cy="800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2668</TotalTime>
  <Words>452</Words>
  <Application>Microsoft Office PowerPoint</Application>
  <PresentationFormat>Personalizar</PresentationFormat>
  <Paragraphs>37</Paragraphs>
  <Slides>1</Slides>
  <Notes>0</Notes>
  <HiddenSlides>0</HiddenSlides>
  <MMClips>0</MMClips>
  <ScaleCrop>false</ScaleCrop>
  <HeadingPairs>
    <vt:vector size="8" baseType="variant">
      <vt:variant>
        <vt:lpstr>Fontes usadas</vt:lpstr>
      </vt:variant>
      <vt:variant>
        <vt:i4>6</vt:i4>
      </vt:variant>
      <vt:variant>
        <vt:lpstr>Tema</vt:lpstr>
      </vt:variant>
      <vt:variant>
        <vt:i4>1</vt:i4>
      </vt:variant>
      <vt:variant>
        <vt:lpstr>Servidores OLE inseridos</vt:lpstr>
      </vt:variant>
      <vt:variant>
        <vt:i4>1</vt:i4>
      </vt:variant>
      <vt:variant>
        <vt:lpstr>Títulos de slides</vt:lpstr>
      </vt:variant>
      <vt:variant>
        <vt:i4>1</vt:i4>
      </vt:variant>
    </vt:vector>
  </HeadingPairs>
  <TitlesOfParts>
    <vt:vector size="9" baseType="lpstr">
      <vt:lpstr>Arial</vt:lpstr>
      <vt:lpstr>Calibri</vt:lpstr>
      <vt:lpstr>Franklin Gothic Demi</vt:lpstr>
      <vt:lpstr>Tahoma</vt:lpstr>
      <vt:lpstr>Times New Roman</vt:lpstr>
      <vt:lpstr>Wingdings</vt:lpstr>
      <vt:lpstr>Tema do Office</vt:lpstr>
      <vt:lpstr>Graph</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marilia favalesso</cp:lastModifiedBy>
  <cp:revision>271</cp:revision>
  <dcterms:created xsi:type="dcterms:W3CDTF">2011-02-03T17:06:58Z</dcterms:created>
  <dcterms:modified xsi:type="dcterms:W3CDTF">2014-06-16T21:26:02Z</dcterms:modified>
</cp:coreProperties>
</file>