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notesSlides/notesSlide1.xml" ContentType="application/vnd.openxmlformats-officedocument.presentationml.notesSlide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2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3.xml" ContentType="application/vnd.openxmlformats-officedocument.presentationml.notesSlide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82" r:id="rId17"/>
    <p:sldId id="284" r:id="rId18"/>
    <p:sldId id="285" r:id="rId19"/>
    <p:sldId id="272" r:id="rId20"/>
    <p:sldId id="283" r:id="rId21"/>
    <p:sldId id="286" r:id="rId22"/>
    <p:sldId id="287" r:id="rId23"/>
    <p:sldId id="271" r:id="rId24"/>
    <p:sldId id="276" r:id="rId25"/>
    <p:sldId id="273" r:id="rId26"/>
    <p:sldId id="275" r:id="rId27"/>
    <p:sldId id="277" r:id="rId28"/>
    <p:sldId id="288" r:id="rId29"/>
    <p:sldId id="289" r:id="rId30"/>
    <p:sldId id="290" r:id="rId31"/>
    <p:sldId id="291" r:id="rId32"/>
    <p:sldId id="292" r:id="rId33"/>
    <p:sldId id="293" r:id="rId34"/>
    <p:sldId id="27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20" autoAdjust="0"/>
  </p:normalViewPr>
  <p:slideViewPr>
    <p:cSldViewPr snapToGrid="0">
      <p:cViewPr>
        <p:scale>
          <a:sx n="66" d="100"/>
          <a:sy n="66" d="100"/>
        </p:scale>
        <p:origin x="81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2:13.626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291 21 7088,'14'-20'-2028,"-109"101"10174,33-30-6531,52-43-1576,1 0-1,1 1 1,-1 0 0,1 0-1,1 1 1,0 0 0,0 0-1,1 0 1,1 1 0,0 0-1,0 0 1,-5 21 0,-4 2 613,10-25-657,0 0 0,0 1 0,1-1 1,0 1-1,1-1 0,-2 16 0,2 22 182,2 1 0,1 0-1,13 70 1,-10-88-160,3 16 108,-3-23-17,2 42-1,-3-57 11,0 0-1,0 1 1,0-2-1,9 14 1,-5-7-261,-7-13 136,12 22 45,-2 1 0,9 30 0,-15-44 1,0-1 0,1 1 0,0-1-1,1 1 1,0-2 0,1 1 0,9 10 0,1-2-51,-14-15 20,0 0 0,-1 0 0,0 1 0,1-1 0,-1 1 0,0-1 0,0 1 0,-1 0 0,1 0 0,-1 0 0,1 0 0,0 3 0,2 6 238,1-1 0,11 21 0,-6-18-186,1-4-52,-9-8 34,2 0 3,88 71-10,-87-67 31,1 1 0,-1-1 1,0 1-1,0 0 0,-1 0 0,0 0 1,6 15-1,-5-12-106,0 0 1,0-1 0,1 1-1,10 12 1,-9-12 21,-2-4 22,-1 0 0,1 0 0,0 0 0,0-1 0,1 0 0,9 8-1,32 27 33,-43-38-9,0 0-1,0 0 0,0 0 0,0-1 1,0 0-1,0 0 0,1 0 0,-1 0 0,0 0 1,0-1-1,1 0 0,5 0 0,-4 0-25,0 0-1,1 0 1,-1 1 0,0 0-1,0 0 1,0 1-1,7 2 1,-8-2 24,1 0 0,-1 0 0,1 0 0,0 0 0,0-1 0,0 0 0,0-1 0,0 1 1,0-1-1,0 0 0,10-2 0,7 1 28,-16 0-60,0 1 0,0 0 0,-1 1 0,1-1 0,0 1 0,-1 1-1,1-1 1,6 3 0,-4 0 11,-7-4 407,6 2 523,-11 2-636,-19 8-506,12-7 340,6 0-93,0-5-216,-39-1 44,40 1 269,-4-3-159,-1 1 0,1 0 0,-1 0 0,-9 0-1,-42-9 416,43 9-411,-1 0-1,1-1 0,0 0 0,0-2 0,1 0 0,-29-13 1,42 17 76,2 0-57,0 1-1,0-1 1,-1 0-1,1 0 1,-1 1 0,1-1-1,-1 0 1,1 0 0,-1 1-1,1-1 1,-1 1-1,0-1 1,1 1 0,-1-1-1,0 1 1,-1-2-1,-8-6-5,-10-11 9,-25-33 0,36 41-3,-6-8-12,1-1 0,1 0 0,1-1 0,1-1 0,0 1 0,-11-37 0,17 45-11,0 0 0,-1 0 0,-1 1 0,-13-18 0,10 16 14,1-1 1,-9-19-1,14 28 18,0-1-1,0 1 1,-1 0 0,1 0-1,-1 1 1,0-1 0,-8-5-1,-19-24 19,15 15-45,13 16 9,0 0 0,1 0 0,-1-1 0,1 1 0,-4-9 0,5 7 10,0 2-1,1-1 0,-1 1 0,0 0 0,0 0 0,0 0 0,0 1 0,-1-1 0,-4-5 0,-9-15-8,-13-25 16,25 40-34,0 1-1,1-1 0,0-1 1,1 1-1,0 0 0,0-1 1,1 1-1,0-12 1,1-6 42,7-41 0,-4 43-85,8-135 156,-9 140-56,-1 5-21,0 1 0,7-25 0,4-6 57,-8 30-86,0-1 0,13-28 0,25-31-117,-41 73 137,0 1-40,5-6 37,-2 3 7,12-16-1,-14 18 100,6-4 553,-15 15-568,1-2-154,0 0 0,0 1 0,1 0 0,-8 14 0,-12 52-24,24-71 84,-1 0 0,2 0 0,-1 0 0,0 1 0,1-1 0,-1 0 0,1 1-1,0-1 1,0 0 0,1 1 0,-1-1 0,1 0 0,-1 0 0,2 5 0,2 16 166,0 40-427,-2-53 264,1 3 2,14 117-9,-11-73 4,-5-13-14,-1-41 5,0 0-1,0 0 1,0-1 0,0 1-1,1 0 1,-1 0-1,1-1 1,0 1-1,0 0 1,2 5-1,28 57 382,-28-12-712,3-31 294,-5-20 36,1-1 37,4 8-17,0 1 0,-1-1 0,1 1 0,-2 0 1,0 0-1,0 0 0,3 24 0,-5-29-29,1 0 1,-1 0-1,1-1 0,0 1 1,0-1-1,1 1 0,4 4 1,-5-5 27,74 87 273,-75-90-302,14 10-170,-6 6 264,-1 1 0,7 22 0,-8-20-94,0 0-1,20 34 1,25 37-115,-48-84 221,0 0 1,-1 1-1,5 15 0,-6-18-97,-1 1 0,1-1-1,0 1 1,6 7 0,30 18-299,3-9 371,-1 1 1,39 30-1,-79-52-46,1-1 0,0 0 0,0 1 0,0-1-1,0 0 1,0 0 0,0 0 0,0 0 0,0-1-1,0 1 1,0-1 0,1 1 0,-1-1 0,4 0-1,-2 1-9,1-1 0,0 1 0,-1 0 0,1 0 0,-1 0 0,1 1 0,-1 0 0,8 4 0,-10-5 33,10 4 27,0 1-22,-4-2 13,1 0-1,-1-1 1,1 0 0,-1 0-1,1-1 1,0-1-1,16 2 1,1 2-34,21-4 446,-39-2-460,-6 1-17,10 4 833,-10-3-817,-2 0-1,1-1-1,-1 1 0,1-1 0,-1 1 1,1-1-1,-1 1 0,1-1 0,-1 1 1,0 0-1,1-1 0,-1 1 0,0 0 1,1-1-1,-1 1 0,0 0 0,0-1 0,0 1 1,0 0-1,0 0 0,0-1 0,0 1 1,0 0-1,0-1 0,0 1 0,0 0 1,0 0-1,0-1 0,-1 2 0,-1 7 4,2-7 46,-3 0-34,-19 20 6,18-17-8,0 0 0,-1-1 0,1 1 0,-1-1 0,0 0 0,0-1 0,-1 1 0,1-1 0,-1 0 0,1 0 0,-1-1 0,-11 4 0,-20 2-8,-24 12 34,47-18-33,10-1-5,-1 0 1,0 0-1,0 0 1,1 0-1,-1 1 1,-8 4-1,-12 6 8,-49 16 4,27-12 122,17-7-249,-4 7-188,32-15 331,-31 24-906,44-28 874,0 0-1,-1-1 1,1 0 0,-1-1-1,14-8 1,-5 2 89,0 1 0,0 0 0,1 2 0,23-7 1,19-15 30,37-7-50,-93 34-102,-4 2 30,0-1 0,1 1-1,-1 0 1,1 0 0,-1 1 0,1-1 0,0 0 0,-1 1 0,1 0 0,0-1 0,-1 1-1,1 0 1,3 1 0,42-5 870,-47 3-568,0-2-300,-1 1 0,1 0 0,-1 0 0,1-1 0,-1 1 0,0 0 0,1 0 0,-1-1 0,-1 1 0,1 0 0,0-1 0,0 1 0,-2-3 0,0-9-7,1-3 44,0 0 0,-6-23 1,3 23 1,1-1 0,-1-27 0,1-160-17,-3 92 76,-3 80-165,8 32 29,1 0 18,1 0 20,-1 0 1,1 0 0,-1 0 0,1 0 0,-1 0 0,0 0 0,0 0 0,1 0 0,-1 0 0,0 0 0,0 0 0,0-1 0,0 0 0,-9-19-13,8 19-6,4 15-994,19 93 1098,-16-66-46,-6-28-35,2 0 0,0-1-1,6 22 1,-3-16-4,-1-1 0,0 1 0,-1-1 0,-1 1-1,0 22 1,-3-8 18,0-22-9,1-1 0,0 1 0,1 0-1,2 13 1,9 84 922,-15-119-917,0 0 1,-1 0 0,-1 0 0,-10-21-1,10 24-13,0 1 0,1-1 0,0-1-1,1 1 1,0-1 0,1 1 0,0-1-1,-1-12 1,2 4-7,-1 0 0,-7-32 0,6 35 5,0 0 0,0 0 0,2 0 1,0-27-1,-2 12-48,2 27 50,0 0 1,0 0 0,1 0 0,-1 0-1,1 0 1,0 0 0,0 0-1,1 0 1,0-4 0,2-1 16,-3 7 91,-6 27-946,3-3 821,0 1 1,1 0-1,1 0 1,1 0 0,1 0-1,7 37 1,10 49-19,-14-95 31,3 2 4,-2-1 0,0 6-8,0-12-25,11 10 18,-15-17 31,1 0 0,-1 0 0,0 0 0,0 0 0,0 1 0,0-1 0,0 0 0,-1 0 0,1 1 0,-1-1 0,1 1 0,-1-1 0,0 0 0,0 1 0,0-1 0,0 1 0,0-1 0,-1 0 0,1 1 0,-1-1 0,-1 5 0,-1 0 34,0-1 1,0 1 0,-1-1-1,0 0 1,0 0-1,-5 6 1,-10 4-47,-22 11-18,37-23 22,0-1 0,0 1 1,-1-1-1,0 0 0,1 0 0,-1 0 0,0-1 0,0 0 0,-1 0 0,1 0 0,0-1 1,-7 2-1,-11 2 117,7-2-131,13-3-10,1 0 0,-1 0 0,1 1 0,-1-1 0,1 1 0,0-1 0,-1 1 0,1 0 0,0 0 0,0 0 0,0 0 0,0 1-1,0-1 1,-3 3 0,-5 5 18,6-6 3,-6 1-4,-3 1-1,1-1-2,9-4-10,6-3-491,9-11 486,1 0 0,1 1 0,0 0 0,0 1 0,2 1 0,27-17 0,-15 13-24,1 1 1,45-15-1,-56 24 39,21-7 8,-31 8 14,-6 3 1010,-25-5-1015,-4-4 90,-1 2 1,-51-8-1,75 16-96,1 0 1,-1-1 0,1 0-1,-1 1 1,1-1-1,-1-1 1,1 1 0,0 0-1,-3-3 1,-9-3-57,1 0 0,-1 1 1,-21-5-1,20 5 47,-3-1 22,-3 0 1,-35-19 0,50 23-37,2 0 58,0-1 1,0 1 0,1-1-1,-1 0 1,1 0 0,-5-6-1,-23-20-268,22 25 215,7 3 7,0 0 0,0 0 0,0 0 0,1 0 0,-1-1 1,0 0-1,1 1 0,0-1 0,0 0 0,-4-6 0,-1 2-12,1-1 0,0 0-1,0 0 1,-5-11 0,3 4-11,-63-129-155,66 132 172,-1 2 4,-5-2 18,1 0 0,-17-28 0,11 14-21,12 20-10,1 0 1,0 0-1,0-1 0,0 1 1,1-1-1,0 0 0,0 1 1,0-1-1,0-11 0,-9-34 25,8 47-1,0 0 0,0 1 0,-1-1 0,1 1 0,-1 0 0,-7-7 0,-18-21 3,12 4-6,-30-38 0,43 61-9,-5-16-11,-19-33 0,2 1-43,0-2 104,19 43-46,1 1 0,1-1 0,0 0 0,1-1 0,0 1 0,-2-16 1,-31-159-106,34 167 60,1-1 0,2 0 0,0 0 0,1 0 0,5-30 0,-6 42 29,11-37-94,-10 43-89,0 1 0,7-7 160,22-28 287,-24 28-167,-5 7-79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1:11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53 3232,'35'-3'321,"-41"14"0,-3 2 7802,10-11-7920,1 0 92,15 2-150,6-5-80,-22 1 506,8-13-541,-7 3-32,-3-2 3,1 10 6,-11-9-6,6 10 1,1-1 22,0 1 1,-1 0-1,1 0 0,-1 0 0,1 0 1,-1 1-1,1 0 0,-1 0 0,1 0 0,-1 1 1,1-1-1,-1 1 0,1 0 0,-1 1 1,1-1-1,0 1 0,-1-1 0,1 1 0,-6 4 1,7-4-15,0 0 0,-1-1 0,1 1 1,0 1-1,0-1 0,0 0 0,1 1 0,-1 0 1,0 0-1,1 0 0,0 0 0,-3 4 1,-4 5 77,8-10 547,9 13-555,-6-12-56,25 30 522,-25-32-484,-1-1-1,1 1 1,0-1-1,0 1 0,-1-1 1,1 1-1,0-1 1,0 0-1,0 0 1,0 0-1,-1 0 1,1 0-1,0-1 1,2 1-1,-2-1 28,6-1 14,0 0 1,-1-1-1,1-1 1,-1 1-1,0-1 0,11-7 1,-14 8 48,-2 2-135,-1 0 1,1 0-1,-1 0 0,1-1 1,-1 1-1,0 0 1,1-1-1,-1 1 0,0-1 1,0 1-1,0-1 1,0 0-1,0 1 0,0-1 1,-1 0-1,1 0 1,-1 0-1,1 1 0,-1-1 1,1 0-1,-1 0 1,0 0-1,0 0 0,0 0 1,0 0-1,0 0 1,-1 0-1,1 1 0,-1-1 1,1 0-1,-1 0 1,1 0-1,-3-2 0,1-1-27,0 0-1,-1 0 1,0 1-1,0-1 1,0 1-1,-1 0 1,1 0-1,-1 0 1,-5-4-1,8 7-1,0 1 0,-1-1 0,1 1 0,0-1-1,-1 1 1,1-1 0,0 1 0,-1-1-1,1 1 1,-1 0 0,1 0 0,0 0 0,-1 0-1,1 0 1,-1 0 0,1 0 0,-1 1 0,1-1-1,0 0 1,-3 2 0,-25 13-335,20-10 234,6-4 120,1 0 0,-1 0 0,1 1 0,0-1 0,0 1 0,-1-1 0,1 1 0,0 0 0,0 0 0,1 0 0,-1 0 0,0 0 0,1 0 0,-1 0 0,1 0 0,-1 1 0,1-1-1,0 1 1,0-1 0,0 1 0,1-1 0,-1 1 0,0 0 0,1-1 0,0 1 0,0 0 0,0-1 0,0 6 0,0-7 4,0-1 1,1 0 0,-1 1-1,0-1 1,0 0 0,1 1-1,-1-1 1,0 0 0,1 1-1,-1-1 1,0 0 0,1 1-1,-1-1 1,0 0 0,1 0-1,-1 0 1,1 1 0,-1-1-1,0 0 1,1 0 0,-1 0-1,1 0 1,-1 0 0,1 0-1,0 0 1,11 5 305,-10-3-282,0-1 1,0 0-1,0 0 1,0 0-1,0 0 1,0 0-1,0 0 1,0 0-1,0-1 1,0 1-1,1-1 1,-1 0-1,0 1 1,0-1-1,1 0 0,-1 0 1,3-1-1,41-11 260,-40 10-266,-5 2-9,9-23 51,-3 7 7,-7 15-82,0 1 0,1 0 1,-1 0-1,0-1 0,0 1 0,1 0 1,-1-1-1,0 1 0,0 0 1,0-1-1,0 1 0,1 0 1,-1-1-1,0 1 0,0-1 0,0 1 1,0 0-1,0-1 0,0 1 1,0 0-1,0-1 0,0 1 0,0-1 1,0 1-1,0 0 0,-1-1 1,1 1-1,0 0 0,0-1 1,0 1-1,0 0 0,-1-1 0,1 1 1,0 0-1,0-1 0,-1 1 1,1 0-1,0 0 0,0-1 1,-1 1-1,1 0 0,0 0 0,-1-1 1,-10 3-16,6 0 11,-12 15 9,16-16-3,0-1 1,1 0-1,-1 1 0,1-1 0,-1 1 0,1 0 0,-1-1 0,1 1 0,0-1 0,-1 1 0,1 0 0,0-1 0,-1 1 0,1 0 0,0-1 0,0 1 0,-1 0 0,1-1 0,0 1 0,0 0 0,0 0 0,0-1 0,0 1 0,0 0 0,0 0 0,0-1 0,0 1 0,1 0 0,-1-1 0,0 1 0,0 0 0,1 0 1,15 16-93,-12-13 83,-2-2 782,-2 17-15836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4:12:2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4:12:29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4:12:29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4:12:29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13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15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16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24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54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1438 2784,'28'0'10699,"12"-1"-7039,23-1-3677,-55 2 32,15 2 166,14 4-112,-21-5 124,0 0 0,21-3-1,-22 1 11,-1 1 0,27 2 0,-40-1-144,6 1 37,-1 0-1,0 0 1,1-1 0,0 1 0,9 0-1,122 2 57,-1-1-12,-57 7-62,-48-4-1,-1-3-1,1 0 0,61-4 0,35-9-252,-116 9 192,0 0 0,-1-1 0,1-1-1,0 0 1,-1 0 0,1-2 0,17-8 0,9 0 272,-33 12-289,0 0 0,-1 0 0,1-1 0,0 0 0,-1 0 0,1 0 0,-1 0 1,5-4-1,90-66 70,-69 44 100,0 0-1,-3-1 1,38-52 0,-43 44 69,-17 27-295,1 0 0,0 0 0,13-14 0,18-29 81,-26 35 90,0-1 1,10-22-1,-18 36-82,-1-1 1,0-1 0,0 1-1,0 0 1,0 0 0,-1-1 0,0 1-1,-1-1 1,1 1 0,-1-1-1,-1-7 1,-7-33-14,3 1-1,2-1 1,3-59 0,0 105-20,-1-76 15,0 69-4,0 0-1,-1 1 0,0-1 0,0 1 1,-1-1-1,0 1 0,-7-12 1,9 15-13,0 0 0,-1 0 0,2 0 0,-1 0 0,0 0 0,1 0 0,-1 0 0,1 0 0,0 0 0,1 0 0,-1 0 0,2-6 0,-1-30 52,-16-79-118,4 73-81,-1-13 301,7 35-151,4 20 0,0 0 0,0 0-1,0 1 1,0-1 0,1 0-1,-1 0 1,1 0-1,0 0 1,0 0 0,2-6-1,-2 5 11,0-1-1,0 1 0,0-1 1,-1 1-1,0-1 0,0 1 1,-1 0-1,1-1 0,-1 1 1,-4-8-1,4 3-326,9 11 255,8 10 127,-15-11-87,2 2 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5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1080,'0'0'0,"15"2"0,11 5 0,16 3-336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1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3:5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1509 2424,'25'14'8418,"-22"-14"-8320,-1 1-1,1 0 0,-1-1 1,1 1-1,-1 0 0,0 0 1,1 0-1,-1 1 0,0-1 1,3 3-1,-2-2-9,0 0 1,0 0-1,0-1 0,0 1 1,0-1-1,0 0 0,6 2 1,16 1 375,-7-3-200,0 2 0,0 0 0,-1 1 0,1 1 0,31 14 0,-36-14-115,-1-1 0,1 1 0,0-2 0,0 0 0,0 0 0,1-1 0,-1-1 1,1 0-1,16-2 0,29 3 54,-35 1 351,-19-2-510,0 0 0,0 0 0,-1-1 0,1 0 0,0 0 0,0 0 0,8-2-1,85-14 104,50-12 142,-93 7-205,-40 15-25,-1 0 0,23-5-1,14-7 258,-41 14-221,-1 0 0,1 1 0,14-4 0,-21 6-47,25-9 116,-1-2-1,35-20 0,-49 24-119,0-1-1,0-1 1,-1 0-1,-1-1 1,14-15-1,-11 12 142,30-25 1,-29 28-152,-2-1 1,22-23 0,49-55 135,-72 78-96,-10 10-67,0 0-1,0 0 1,0-1-1,0 1 1,-1 0 0,1-1-1,-1 1 1,1-1-1,-1 1 1,0-1-1,0 1 1,0-1-1,0 0 1,-1 0 0,1 0-1,-1-3 1,3-4 27,0 1 0,1 1 0,0-1 0,0 1 0,1-1 0,6-7 0,-7 10 10,0 1-1,-1-1 0,1 0 0,-1 0 0,0-1 0,-1 1 0,1-1 1,-1 1-1,0-1 0,1-13 0,11-37-94,-12 13 254,-5-60-1,-1 14 0,5 57-149,0 19-4,-1-1 0,-1 1-1,-2-18 1,-1-21-31,4 45-8,0 0 1,-1-1 0,1 1 0,-1 0 0,-1 0-1,0 0 1,-5-14 0,6 18-27,0 1 1,1-1-1,-1 0 1,1 0-1,-1 0 0,1 0 1,1 0-1,-1 0 1,0 1-1,1-1 1,1-4-1,0-11 19,1-11-18,-5 1 45,1-11-69,2 23 73,0-1 1,-1 1-1,-1-1 1,0 1-1,-2-1 1,-6-24-1,9 39-31,-1 0 0,1 0 0,-1 0 1,1 0-1,0 0 0,0 0 0,0-1 0,1 1 0,-1 0 0,1 0 0,1-3 0,0-4 18,0 0 0,-1 0 1,0-1-1,0-11 0,-1 18 1201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1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4:00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28 406 3232,'0'10'-2074,"-1"-9"2570,1 1 1,0 0 0,0 0 0,0-1 0,0 1 0,0 0-1,0-1 1,1 1 0,-1 0 0,1-1 0,-1 1-1,1 0 1,-1-1 0,1 1 0,0-1 0,0 1-1,0-1 1,0 1 0,0-1 0,0 0 0,0 1-1,0-1 1,3 2 0,35 23 511,-38-25-1000,3 0 4,36 14 237,-16-8 3,-1 2 0,0 1 0,35 21 0,53 51 634,-109-80-605,6 2-189,-1 0 1,0 1-1,0 1 0,0-1 1,-1 1-1,7 7 0,46 49 119,-53-56-58,1-1 0,-1 0 0,0 0-1,16 7 1190,-22-14-1155,-1-7-150,-2-12-99,3 20 48,0-1-1,0 1 0,-1-1 1,1 1-1,0-1 1,-1 1-1,1 0 0,-1-1 1,0 1-1,1 0 1,-1-1-1,0 1 1,0 0-1,0 0 0,0 0 1,0 0-1,0 0 1,0 0-1,0 0 0,-2-1 1,-3-5 6,-5-2 8,0 1 0,9 6 13,-1-1 0,1 1 0,-1 0 0,1-1-1,0 1 1,0-1 0,0 1 0,-1-5-1,2 5-3,0 1 0,-1-1 0,1 0 0,0 0 0,-1 1 0,1-1-1,-1 1 1,1-1 0,-1 1 0,0-1 0,-3-1 0,4 2-61,-1-1 4,-11-13 40,9 8 8,-1 1 0,0 0 0,-1 0 0,0 0 0,1 1 0,-2-1-1,1 2 1,-1-1 0,0 1 0,0 0 0,0 0 0,0 0 0,-11-2-1,-23-5-64,38 9 22,-22-9-25,13 5 91,-1 0 0,0 1 0,0 0 0,-21-3 0,13 3-8,5 1 25,3 1-108,0-1 0,-23-9 0,34 13 126,1 0-56,0 0 0,1 0-1,-1 0 1,0-1 0,0 1-1,1 0 1,-1 0 0,0 0 0,0 0-1,0-1 1,1 1 0,-1 0-1,0-1 1,1 1 0,-1-1-1,0 1 1,1-1 0,-1 1-1,0-1 1,-36-24-325,35 23 303,16-32-663,2 12 690,-7 17 8,-1 3-3,10-9 52,0-1 1,0 0 0,-1-1-1,-1-1 1,19-21 0,4 1 181,-11 12-136,13-22-177,-39 41 60,1 1 0,-1 0 0,1-1 0,0 1 0,0 0 0,0 1 0,0-1 0,1 0 0,3-1 0,9-5-31,30-34-51,-38 33 65,1 0 1,0 1-1,0 0 0,1 1 1,10-7-1,-13 10 64,-1 0 0,-1-1 0,1 1 0,0-1 0,-1 0 0,0-1-1,-1 1 1,7-9 1529,-27 39-1583,-58 84-81,34-55 539,39-52-469,-9 21-21,-8 7 8,12-19 26,0-1 0,-1 0 0,0-1 0,-10 12 0,15-19 12,-33 19-87,22-14 110,0-1 0,0-1 0,-1 0 0,1-1 0,-1-1 0,-16 3 0,-19 5-32,44-11 11,0 1 1,1 1-1,-1-1 1,1 0-1,0 1 0,0 0 1,-1 0-1,-3 3 1,-17 10 2,22-14-73,-1 1 1,1 0-1,1 0 0,-1 0 1,0 0-1,0 0 1,1 0-1,-1 1 1,1 0-1,0-1 0,-4 7 1,5-7 51,0-1 0,0 1 0,1-1-1,-1 1 1,1 0 0,0-1 0,-1 1 0,1 0 0,0-1 0,0 1 0,0 0 0,0-1 0,0 1-1,0 0 1,1 0 0,-1-1 0,0 1 0,1 0 0,-1-1 0,1 1 0,0-1 0,0 1 0,-1-1 0,2 2-1,2 3 26,-2-4 22,4 1 7,21 20-20,-23-19 19,1 0-1,0 0 0,0 0 0,0 0 0,0-1 1,0 0-1,8 3 0,55 30 130,-55-29-131,-1 1 0,0 0-1,-1 1 1,0 0 0,16 17-1,-13-11 20,2-1-1,30 22 0,-41-32-9,1 0-1,0 0 1,-1 1-1,0 0 0,0 0 1,0 0-1,5 9 1,0-1 23,-7-11-166,-2 2 85,1-1 10,0 1 0,0-1-1,0 0 1,0 0 0,5 5 0,4 7-41,22 48 64,-32-61 64,10 14 421,6 7-786,-10-24 1122,-2-15-224,-6 8-623,0 1 0,0-1 0,0 1 0,-1 0-1,0 0 1,0 0 0,-1 0 0,0 0 0,0 0 0,-8-10-1,-9-26-438,11 23 385,5 14 61,1 0-1,1-1 1,-1 1-1,1-1 1,-1-7-1,-23-37 85,24 45-78,-14-20-7,7 15 1,-2 0 0,1 1 0,-18-22-17,26 29 18,-8-9-53,2 6-42,19 22-96,23 32-110,-32-45 296,7 11-33,26 32-62,45 66-38,-53-69 102,-14-26-343,6 12 885,-14-7-7730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0:42.53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2:34.87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1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4:55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7984,'0'0'0,"-27"0"0,-19 0 0,-28 0-5512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16.2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7984,'0'0'0,"22"0"0,13 0 0,22 0-5512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71 1 7448,'0'0'0,"-13"0"0,-9 2 0,-14-1-5112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7984,'0'0'0,"22"0"0,13 0 0,22 0-5512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58 0 1528,'24'6'12625,"-36"0"-11325,8-3-2131,-3 3 4302,7-6-3362,1 1 0,-1-1 0,0 0 0,1 1 0,-1-1 0,1 0 0,-1 0 0,1 1 0,-1-1 0,1 0 0,-1 0 0,1 0 0,-1 0 0,1 0 0,-1 0 0,1 0 0,-1 0 0,1 0 0,-1 0 0,1 0 0,-1 0 0,1 0 0,-1 0 0,2 0 0,68 0 666,-69 0-743,11 2 236,18 4-19,0-2-1,43 1 1,-49-7-73,23-2-190,-7 7 64,-26-2 62,1 0 0,21-2 0,71-9 244,-85 8-234,0 1-1,23 2 1,30-2-15,71 0 494,-78 2-580,10-7 76,88 5 519,-165 1-517,19 0 522,-53-6-599,-1 3 0,-63 0 1,89 3-109,-86-1 37,-74 1 37,88 7 101,-35-5-341,69-2 132,31-2 40,10 1 56,0 0 1,0 0 0,0 1-1,-1-1 1,1 1 0,-9 1-1,4-2 24,0 0 0,3 0 20,1 0 1,-1 1-1,0 0 0,-11 1 0,11 0 0,-1 0 0,0-1 0,0 0-1,-7-1 1,-59-1-332,36 5 182,-6 3 172,5-6-79,-2 0 26,26 1 12,4-2-9,8-1 6,2 2-5,-8-2 42,2 1-58,3 0-26,0 0-1,0 1 0,0 0 1,0 0-1,1 0 0,-1 0 1,-5 1-1,8 0-390,-30 0-11076,14 1 3650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0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71 1 7448,'0'0'0,"-13"0"0,-9 2 0,-14-1-5112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2:52:22.1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4:55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3:21.11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538 319 816,'0'0'11185,"-3"2"-11193,-69 39 352,27-20 1067,35-15-1102,5-4-360,1 1 1,-1 0-1,1 0 0,-1 1 1,1-1-1,0 1 0,0 0 1,-4 6-1,-9 2 274,-12 19 41,-11 3-271,39-33 0,-1 0-70,-37 30 160,36-29-86,-15 15-182,-17 19 109,-3 6 124,32-33-33,-1-1-1,0 0 1,-1 0 0,0-1-1,0 0 1,-16 10-1,-13 3 309,36-19 182,6-9-506,-4 6 1,0 0 0,0 0 0,1 0 0,-1 0 0,0 0 0,1 0 0,-1 0 0,3-1 0,1-1 3,0 0 1,0 0-1,0 0 1,-1-1-1,1 1 1,4-7-1,10-11 5,-8 14-38,-8 6 21,1-1 1,0 1 0,-1-1-1,0 0 1,0 0 0,1-1-1,-2 1 1,5-6 0,3-3 74,1 1 1,1 0 0,19-15-1,-30 25 149,0 0-199,-1 0-1,1 0 1,0 0 0,-1 0-1,1 0 1,0 1 0,0-1 0,-1 0-1,1 0 1,0 1 0,0-1-1,0 0 1,0 1 0,0-1-1,0 1 1,0-1 0,1 0 0,1 0-12,-1 0 1,0 0-1,0 0 1,0 0-1,0-1 1,-1 1-1,1-1 1,0 1-1,2-4 1,11-12 1305,2 2-1014,18-16-353,-34 30 48,19-12-37,27-21 309,-35 26-48,-1 1 0,25-12-1,-19 11-117,-16 7-35,2 1-24,-2-1-6,0 1-1,1 0 1,-1-1-1,0 1 0,0-1 1,0 0-1,1 1 0,-1-1 1,0 0-1,0 1 1,0-1-1,0 0 0,0 0 1,0 0-1,0 0 0,1-2 1,-3 2 6,1 0 1,0 1-1,0-1 0,-1 0 1,1 0-1,0 1 1,-1-1-1,1 0 1,-1 0-1,1 1 0,-1-1 1,1 0-1,-1 1 1,0-1-1,1 1 1,-1-1-1,-1 0 0,-5-6-187,6 6 361,-1 1-197,0-1 1,0 0-1,-1 0 0,1 0 0,0 0 0,0 0 0,0 0 0,-2-3 0,-15-7 428,12 11-402,-3-3-41,-20-14-10,29 16 18,-21-15 30,14 12 31,0-1 0,1 0-1,-1 0 1,1-1 0,0 0-1,1 0 1,-7-9-1,8 10-50,2 3 10,1-1-1,-1 1 1,0 0-1,-1 0 1,-5-3-1,-4-2-11,-5-7 22,1-1 0,1-1-1,-25-30 1,12 22-165,1 11 241,8-2-32,8 8-82,3 4 0,1 0 0,-30-10-10,36 13-4,-6 0-8,-5-3 22,12 3 4,12 6-222,0 2 196,-7-5 17,1 0 0,0 1 0,0-2-1,0 1 1,0 0 0,0-1 0,7 2-1,-11-4 68,22 8 43,-21-7-107,11 6-11,1-1 0,15 5 0,-25-10 5,1 1 1,-1 0-1,0 1 1,0-1 0,0 1-1,0 0 1,-1 0-1,6 5 1,-4-4 86,0 1-1,0-1 1,11 6 0,-9-7-235,-3 0-120,6 6 202,-1-2 264,21 9 60,-27-15-249,1 1 0,-1 0 0,0 0 0,-1 0-1,1 1 1,0-1 0,3 5 0,-2-3 2,-2-3-1,22 19-2,-3-6 604,-11-10-716,-7-3 84,-1 0 0,1 0 0,-1 0 0,1 1 0,-1-1 0,1 0 0,-1 1 0,0 0 0,4 3 0,-4-3 41,1 0 0,-1-1 0,0 1 0,1 0 0,-1-1 0,1 1 0,-1-1 0,1 0 0,0 0 0,0 0 0,3 1 0,-2-1 33,-1-1-12,0 1 1,-1 0 0,1-1-1,0 1 1,-1 1 0,1-1-1,-1 0 1,1 0 0,-1 1-1,0 0 1,0-1 0,1 1-1,1 2 1,-3-3 526,-2 0-692,0 0 125,0-1 0,0 1 0,0 0 0,0-1 0,0 1 0,0 0-1,0 0 1,1 0 0,-1 0 0,0 0 0,1 0 0,-2 1 0,-5 9 275,-74 47-588,71-50 331,2 0-16,6-7-16,-9 8-33,-24 31 129,24-32-78,2-2-8,-16 26-25,-18 19-59,42-50 112,0 3-22,0 0-1,-1-1 0,1 1 1,-1-1-1,0 0 0,-3 6 1,0-1-12,-11 32 271,15-39-227,-10 22-9,-1-10-26,11-11-18,-10 27-110,8-24 135,0 0-1,0 0 1,-1-1 0,0 0 0,1 0-1,-8 6 1,4-4 2,5-4 23,4-4-163,19-22 136,-15 15 4,-4 7 6,-1 0 4,11-11-15,-7 8 27,-1 0 0,1 0-1,-1-1 1,-1 0-1,1 1 1,2-7-1,-3 7-16,-1 0 0,1 1 0,-1-1 0,1 1 0,0 0-1,1 0 1,5-5 0,2-3-267,-3 4 225,-1 1 82,-1 2-43,0-1 1,0 0 0,0 0 0,6-10 0,-8 13-10,34-29 30,-27 21-18,-7 8-2,31-29-12,-28 25 7,0 0 0,3-2-12,-8 7-48,11-5-6,-3 3 86,-7 3-16,-1 0 0,1 0 0,-1-1 0,0 1 0,1 0 0,-1-1 0,2-1 0,-3 2-38,12-8 16,-4 5 20,34-16-164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4:40.781"/>
    </inkml:context>
    <inkml:brush xml:id="br0">
      <inkml:brushProperty name="width" value="0.1" units="cm"/>
      <inkml:brushProperty name="height" value="0.1" units="cm"/>
      <inkml:brushProperty name="color" value="#AFABAB"/>
    </inkml:brush>
  </inkml:definitions>
  <inkml:trace contextRef="#ctx0" brushRef="#br0">1 0 7984,'0'0'0,"26"0"0,19 0 0,27 0-5512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4:40.782"/>
    </inkml:context>
    <inkml:brush xml:id="br0">
      <inkml:brushProperty name="width" value="0.1" units="cm"/>
      <inkml:brushProperty name="height" value="0.1" units="cm"/>
      <inkml:brushProperty name="color" value="#AFABAB"/>
    </inkml:brush>
  </inkml:definitions>
  <inkml:trace contextRef="#ctx0" brushRef="#br0">74 0 1528,'30'8'12625,"-45"-1"-11325,10-3-2131,-5 3 4302,11-6-3362,-1-1 0,1 1 0,-1-1 0,1 1 0,0-1 0,-1 0 0,1 1 0,-1-1 0,1 0 0,0 0 0,-1 0 0,1 1 0,-1-1 0,1 0 0,0 0 0,-1 0 0,1 0 0,0 0 0,-1 0 0,1 0 0,0 0 0,-1 0 0,1 0 0,1-1 0,87 1 666,-88 0-743,14 3 236,23 5-19,1-3-1,52 1 1,-60-9-73,28-1-190,-8 7 64,-33-2 62,0 0 0,28-2 0,90-12 244,-109 11-234,1 1-1,29 2 1,38-2-15,90-1 494,-98 4-580,11-9 76,111 5 519,-207 2-517,24 0 522,-69-7-599,1 2 0,-82 2 1,114 3-109,-108-2 37,-94 3 37,110 8 101,-43-6-341,87-3 132,39-3 40,12 1 56,1 1 1,-1 0 0,0 0-1,1 1 1,-1-1 0,-11 2-1,5-1 24,1-2 0,4 1 20,-1 0 1,0 0-1,1 2 0,-15 0 0,14 0 0,-1 0 0,0-1 0,0 0-1,-9-1 1,-74-1-332,44 6 182,-7 3 172,7-6-79,-3-1 26,33 0 12,6-1-9,8-1 6,4 2-5,-10-4 42,2 3-58,4 0-26,0 0-1,0 1 0,0 0 1,0 0-1,0 0 0,0 0 1,-5 2-1,8-2-390,-37 2-11076,17 1 3650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4:40.783"/>
    </inkml:context>
    <inkml:brush xml:id="br0">
      <inkml:brushProperty name="width" value="0.1" units="cm"/>
      <inkml:brushProperty name="height" value="0.1" units="cm"/>
      <inkml:brushProperty name="color" value="#AFABAB"/>
    </inkml:brush>
  </inkml:definitions>
  <inkml:trace contextRef="#ctx0" brushRef="#br0">90 1 7448,'0'0'0,"-17"0"0,-11 3 0,-17-2-5112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34:40.784"/>
    </inkml:context>
    <inkml:brush xml:id="br0">
      <inkml:brushProperty name="width" value="0.1" units="cm"/>
      <inkml:brushProperty name="height" value="0.1" units="cm"/>
      <inkml:brushProperty name="color" value="#AFABAB"/>
    </inkml:brush>
  </inkml:definitions>
  <inkml:trace contextRef="#ctx0" brushRef="#br0">681 404 816,'0'0'11185,"-4"3"-11193,-87 48 352,35-25 1067,42-18-1102,8-5-360,0 1 1,1-1-1,-1 2 0,1-1 1,0 0-1,0 1 0,0 0 1,-6 8-1,-10 2 274,-16 25 41,-14 2-271,50-41 0,-1 1-70,-47 37 160,45-36-86,-20 19-182,-20 22 109,-4 10 124,40-43-33,-1 0-1,0-1 1,0-1 0,-1 1-1,-1-2 1,-19 14-1,-16 3 309,44-24 182,9-11-506,-6 8 1,0-1 0,0 0 0,1 1 0,0-1 0,-1 1 0,1 0 0,0 0 0,3-3 0,1 0 3,1 0 1,-1 0-1,0 0 1,0-1-1,-1 0 1,7-8-1,12-13 5,-11 17-38,-8 7 21,0 0 1,-1-1 0,1 1-1,-1-1 1,0 0 0,0 0-1,-1 0 1,5-7 0,6-4 74,0 0 1,0 1 0,26-19-1,-39 32 149,0 0-199,0 0-1,0-1 1,-1 1 0,1 0-1,0 0 1,0 0 0,0 0 0,0 0-1,0 0 1,0 0 0,0 0-1,1 1 1,-1-1 0,0 0-1,0 1 1,1-1 0,1 0 0,-1 0-12,1-1 1,0 1-1,-1-1 1,1 1-1,-1-1 1,0 0-1,1 0 1,-1 0-1,3-3 1,15-18 1305,0 4-1014,25-20-353,-43 38 48,22-16-37,36-25 309,-45 32-48,0 0 0,30-13-1,-24 13-117,-19 9-35,1 0-24,-2 0-6,1 1-1,0-1 1,-1 1-1,1-1 0,-1 0 1,1 1-1,-1-1 0,1 0 1,-1 0-1,0 0 1,1 0-1,-1 0 0,0 0 1,0-1-1,0 1 0,2-2 1,-3 2 6,-1-1 1,1 1-1,0 0 0,-1 0 1,1 0-1,-1 1 1,1-1-1,-1 0 1,1 0-1,-1 0 0,0 0 1,1 0-1,-1 1 1,0-1-1,0 0 1,1 1-1,-3-2 0,-6-6-187,8 6 361,-2 1-197,0 0 1,1 0-1,-1 0 0,0 0 0,1 0 0,-1-1 0,1 1 0,-4-4 0,-18-8 428,16 11-402,-5-1-41,-25-19-10,36 21 18,-25-19 30,16 15 31,1-1 0,1 0-1,0-1 1,0-1 0,0 1-1,0-1 1,-7-10-1,10 12-50,3 2 10,-1 1-1,1 0 1,-1 1-1,0-1 1,-9-3-1,-3-3-11,-6-9 22,1-1 0,0-1-1,-31-39 1,15 30-165,1 12 241,12-2-32,9 11-82,2 3 0,4 2 0,-40-14-10,47 17-4,-8 0-8,-6-4 22,14 4 4,16 7-222,0 3 196,-9-5 17,1-1 0,0 0 0,1 0-1,-1-1 1,1 0 0,-1 0 0,9 2-1,-13-4 68,26 8 43,-25-7-107,14 6-11,0 0 0,20 6 0,-32-12 5,1 0 1,-1 1-1,1 0 1,-1 0 0,0 0-1,-1 1 1,1 0-1,6 6 1,-5-4 86,1-1-1,-1 0 1,14 9 0,-11-11-235,-4 1-120,7 8 202,1-4 264,25 12 60,-34-18-249,0 0 0,-1 1 0,1 0 0,0-1-1,-1 1 1,1 0 0,4 6 0,-4-4 2,-2-3-1,29 23-2,-4-7 604,-15-13-716,-8-4 84,-1 0 0,0 0 0,1 1 0,-1-1 0,0 1 0,0 0 0,0 0 0,0 0 0,4 5 0,-4-5 41,0 1 0,0-1 0,0 0 0,0 0 0,0 0 0,0 0 0,1-1 0,-1 1 0,0-1 0,1 0 0,4 1 0,-2 0 33,-3-2-12,0 1 1,1 0 0,-1 0-1,0 0 1,1 1 0,-1-1-1,0 1 1,0 0 0,0 0-1,0 0 1,0 0 0,-1 0-1,3 3 1,-3-3 526,-3-1-692,-1-1 125,1 1 0,0 0 0,0 0 0,0 0 0,-1 0 0,1 0-1,0 0 1,1 0 0,-1 1 0,0-1 0,0 0 0,-1 2 0,-8 11 275,-92 59-588,90-63 331,2 0-16,8-8-16,-12 9-33,-32 40 129,33-42-78,2-1-8,-21 33-25,-23 24-59,54-64 112,0 4-22,-1-1-1,0 1 0,0-1 1,0 1-1,0-1 0,-5 7 1,1-2-12,-14 42 271,19-49-227,-13 26-9,-2-10-26,15-17-18,-12 37-110,9-32 135,0 0-1,0 0 1,-1 0 0,0-1 0,0 0-1,-8 7 1,4-4 2,7-6 23,4-4-163,24-29 136,-17 20 4,-8 9 6,1 0 4,14-16-15,-10 12 27,-1 0 0,1-1-1,-1 0 1,0 0-1,-1 0 1,4-9-1,-5 10-16,0 1 0,0-1 0,1 1 0,-1-1 0,1 1-1,1 0 1,6-7 0,3-3-267,-4 5 225,-1 1 82,-1 3-43,0-1 1,-1-1 0,0 0 0,9-13 0,-12 18-10,45-38 30,-34 28-18,-11 9-2,40-37-12,-35 33 7,0-2 0,4-1-12,-11 8-48,14-5-6,-3 2 86,-9 5-16,-1 0 0,0 0 0,0-1 0,0 0 0,0 1 0,0-1 0,2-3 0,-4 4-38,16-10 16,-6 6 20,43-21-164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1.2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4:55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7448,'0'0'0,"17"0"0,13 3 0,16-1-5112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38.1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46.8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1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1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1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04:55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9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9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3:59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0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0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0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0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6:0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630 277 1080,'-14'18'271,"10"-14"-91,1 1-1,-1 0 0,1 0 1,-1 1-1,1-1 0,1 1 1,-1-1-1,0 16 3665,4-21-3712,0 0-1,-1-1 0,1 1 0,0 0 1,-1 0-1,1 0 0,0 0 0,-1 0 1,1 0-1,0 0 0,-1 0 0,1 0 1,-1 1-1,1-1 0,0 0 0,-1 0 1,1 0-1,0 1 0,-1-1 0,1 0 0,-1 1 1,1-1-1,-1 0 0,1 1 0,-1-1 1,1 1-1,-1-1 0,1 1 0,0 0 1,21 19 892,-25-4 60,4-12-1041,0 1-1,-1 0 1,0-1 0,0 1 0,0-1 0,-1 1 0,1-1 0,-1 1 0,0-1 0,-2 6 0,2-8 43,1 0-4,0 0 1,0 1-1,-1-1 0,1 0 0,-1 0 0,0 1 1,1-1-1,-1 0 0,0 0 0,0 0 0,-1 0 1,1 0-1,-3 3 0,-17 33 621,17-30-668,0 0 0,1 0 1,1 1-1,0-1 0,0 1 1,-2 12-1,1-1 23,3 4-44,-2 3 37,-11-7 1102,8-14-26,11-10-810,-5 3-197,2-1 0,1 0-109,0-1 0,0 1 0,0-1 0,0 0-1,0 0 1,-1-1 0,1 1 0,-1-1 0,0 1-1,0-1 1,0 0 0,-1 0 0,1-1-1,-1 1 1,0 0 0,0-1 0,-1 1 0,1-1-1,-1 0 1,0 1 0,0-8 0,0 8-16,0 0 0,0 0 0,0-1 1,1 1-1,-1 0 0,1 0 0,0 0 0,0 0 1,5-6-1,-4 6-2,-2-1 6,0 0 1,0 0-1,0 0 0,0-1 1,-1 1-1,0 0 0,0 0 1,-1-9-1,0-4 67,3-20 165,-3-40 1,-1 48-282,2-1 1,6-45 0,9 6 77,-12 60 76,1-1 0,1 1 0,0 0 0,11-18 0,10-20-54,-11 22-65,-8 19 20,-6 12-459,-28 127 690,17-64-281,9-52 28,-2 0 0,-5 24 0,2 1 93,5-31-53,0 0 1,0 0-1,-5 14 1,-4-2 3,8-19-28,1-1 0,-1 1-1,1-1 1,0 1 0,0-1 0,0 1-1,0 0 1,0 4 0,-14 18 162,2-6-116,11-11-65,-27 49-24,27-53 46,0 0 0,0 1 0,1-1 0,0 1 0,0-1 0,0 1 0,0 5 0,-9 42 68,10-50 255,-23 51-589,18-33 283,-2 17 142,7-34 152,-9 8-373,6-7 54,2-3 18,0 0 1,1 0 0,-1 0-1,0 0 1,0 0 0,0 0-1,0 0 1,0 0 0,0 0-1,0-1 1,0 1 0,0 0-1,0-1 1,-1 1 0,1-1-1,0 1 1,-3 0 0,2-1 51,-11-5 325,1-3-59,4 4-295,1-1 0,1 0 0,-1 0 0,1 0 0,-1-1 0,2 0-1,-9-11 1,0 1-10,-27-25-1,-8-7 1,43 41 49,-1 1 0,0 1 0,0-1 0,-11-6 0,-14-11-63,16 8-10,8 7 95,-1 0 0,0 1 0,0 0 0,-1 1 0,0-1 0,-16-6 0,-8-8-64,28 17-24,-1-1-1,0 1 0,0 1 1,-1-1-1,-11-3 0,16 6-9,0 0 0,0-1 0,0 1 0,1-1-1,-1 1 1,0-1 0,0 0 0,1 0 0,-1 0 0,1 0-1,0-1 1,0 1 0,-1-1 0,2 1 0,-3-4 0,3 4 8,-9-10 29,38 28 524,-12-4-376,1 0 1,17 19-1,-15-14-218,2 0 0,30 18 0,-18-12 15,-31-22 53,0 1-35,16 15 0,-2-6 2,-3-3 0,24 17 61,48 43 0,-40-23-15,-11-4-262,-24-26-406,2 3-775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15.54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29.15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6:02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1921 2696,'-26'6'9282,"33"-20"-7736,-5 10-1385,-1 1 1,0-1-1,0 1 1,0 0 0,0-1-1,-1 0 1,1 1 0,-1-1-1,0 1 1,0-1-1,-1-5 1,-8-49 777,4 28-571,-14-82 874,12 77-1028,-4-55-1,6 42 112,-13-59 0,5 32 72,7 40-423,-2 0 0,-1 1 0,-26-63 0,21 58 411,1-1 1,-11-54-1,-1-3-476,-10-51 303,7 61 350,20 64-587,0 0-1,-21-38 1,-3-8-150,14 16 298,-15-76 0,11 38-105,-11-64 577,61 168-969,-24-9 361,1 0-1,-1 0 1,0 1-1,0 0 0,0 0 1,-1 0-1,1 0 1,-1 0-1,-1 1 0,1-1 1,2 11-1,20 73 120,-22-77-135,9 30 24,-7-27 11,-1 0 0,-1 0 0,3 26 1,-4-30-1,0 0 0,0-1 0,1 1 1,7 16-1,-6-16-2,0 0 0,-1 1 0,0-1-1,2 18 1,-4-20-2,1 1-1,1-1 1,-1 1-1,6 11 0,7 32-1,31 151 132,0 43-149,-14-143 186,4 19-240,-23-57 106,8 79 0,-3-20-202,-16-115 164,8 68-202,-8-52 478,6 29-347,-7-53 202,-1 28-8388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44.22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57.02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57.02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57.02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4:57.02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2.06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2.06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2.06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2.06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7.40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6:0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111 277 1080,'14'18'271,"-10"-14"-91,-1 1-1,1 0 0,-1 0 1,1 1-1,-1-1 0,-1 1 1,1-1-1,0 16 3665,-4-21-3712,0 0-1,1-1 0,-1 1 0,0 0 1,1 0-1,-1 0 0,0 0 0,1 0 1,-1 0-1,0 0 0,1 0 0,-1 0 1,1 1-1,-1-1 0,0 0 0,1 0 1,-1 0-1,0 1 0,1-1 0,-1 0 0,1 1 1,-1-1-1,1 0 0,-1 1 0,1-1 1,-1 1-1,1-1 0,-1 1 0,0 0 1,-21 19 892,25-4 60,-4-12-1041,0 1-1,1 0 1,0-1 0,0 1 0,0-1 0,1 1 0,-1-1 0,1 1 0,0-1 0,2 6 0,-2-8 43,-1 0-4,0 0 1,0 1-1,1-1 0,-1 0 0,1 0 0,0 1 1,-1-1-1,1 0 0,0 0 0,0 0 0,1 0 1,-1 0-1,3 3 0,17 33 621,-17-30-668,0 0 0,-1 0 1,-1 1-1,0-1 0,0 1 1,2 12-1,-1-1 23,-3 4-44,2 3 37,11-7 1102,-8-14-26,-11-10-810,5 3-197,-2-1 0,-1 0-109,0-1 0,0 1 0,0-1 0,0 0-1,0 0 1,1-1 0,-1 1 0,1-1 0,0 1-1,0-1 1,0 0 0,1 0 0,-1-1-1,1 1 1,0 0 0,0-1 0,1 1 0,-1-1-1,1 0 1,0 1 0,0-8 0,0 8-16,0 0 0,0 0 0,0-1 1,-1 1-1,1 0 0,-1 0 0,0 0 0,0 0 1,-5-6-1,4 6-2,2-1 6,0 0 1,0 0-1,0 0 0,0-1 1,1 1-1,0 0 0,0 0 1,1-9-1,0-4 67,-3-20 165,3-40 1,1 48-282,-2-1 1,-6-45 0,-9 6 77,12 60 76,-1-1 0,-1 1 0,0 0 0,-11-18 0,-10-20-54,11 22-65,8 19 20,6 12-459,28 127 690,-17-64-281,-9-52 28,2 0 0,5 24 0,-2 1 93,-5-31-53,0 0 1,0 0-1,5 14 1,4-2 3,-8-19-28,-1-1 0,1 1-1,-1-1 1,0 1 0,0-1 0,0 1-1,0 0 1,0 4 0,14 18 162,-2-6-116,-11-11-65,27 49-24,-27-53 46,0 0 0,0 1 0,-1-1 0,0 1 0,0-1 0,0 1 0,0 5 0,9 42 68,-10-50 255,23 51-589,-18-33 283,2 17 142,-7-34 152,9 8-373,-6-7 54,-2-3 18,0 0 1,-1 0 0,1 0-1,0 0 1,0 0 0,0 0-1,0 0 1,0 0 0,0 0-1,0-1 1,0 1 0,0 0-1,0-1 1,1 1 0,-1-1-1,0 1 1,3 0 0,-2-1 51,11-5 325,-1-3-59,-4 4-295,-1-1 0,-1 0 0,1 0 0,-1 0 0,1-1 0,-2 0-1,9-11 1,0 1-10,27-25-1,8-7 1,-43 41 49,1 1 0,0 1 0,0-1 0,11-6 0,14-11-63,-16 8-10,-8 7 95,1 0 0,0 1 0,0 0 0,1 1 0,0-1 0,16-6 0,8-8-64,-28 17-24,1-1-1,0 1 0,0 1 1,1-1-1,11-3 0,-16 6-9,0 0 0,0-1 0,0 1 0,-1-1-1,1 1 1,0-1 0,0 0 0,-1 0 0,1 0 0,-1 0-1,0-1 1,0 1 0,1-1 0,-2 1 0,3-4 0,-3 4 8,9-10 29,-38 28 524,12-4-376,-1 0 1,-17 19-1,15-14-218,-2 0 0,-30 18 0,18-12 15,31-22 53,0 1-35,-16 15 0,2-6 2,3-3 0,-24 17 61,-48 43 0,40-23-15,11-4-262,24-26-406,-2 3-775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7.41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7.41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07.41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4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5:52.65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6:02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1921 2696,'26'6'9282,"-33"-20"-7736,5 10-1385,1 1 1,0-1-1,0 1 1,0 0 0,0-1-1,1 0 1,-1 1 0,1-1-1,0 1 1,0-1-1,1-5 1,8-49 777,-4 28-571,14-82 874,-12 77-1028,4-55-1,-6 42 112,13-59 0,-5 32 72,-7 40-423,2 0 0,1 1 0,26-63 0,-21 58 411,-1-1 1,11-54-1,1-3-476,10-51 303,-7 61 350,-20 64-587,0 0-1,21-38 1,3-8-150,-14 16 298,15-76 0,-11 38-105,11-64 577,-61 168-969,24-9 361,-1 0-1,1 0 1,0 1-1,0 0 0,0 0 1,1 0-1,-1 0 1,1 0-1,1 1 0,-1-1 1,-2 11-1,-20 73 120,22-77-135,-9 30 24,7-27 11,1 0 0,1 0 0,-3 26 1,4-30-1,0 0 0,0-1 0,-1 1 1,-7 16-1,6-16-2,0 0 0,1 1 0,0-1-1,-2 18 1,4-20-2,-1 1-1,-1-1 1,1 1-1,-6 11 0,-7 32-1,-31 151 132,0 43-149,14-143 186,-4 19-240,23-57 106,-8 79 0,3-20-202,16-115 164,-8 68-202,8-52 478,-6 29-347,7-53 202,1 28-8388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3.34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8:17:28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00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00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31.12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31.1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31.1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31.12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4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7984,'0'0'0,"27"0"0,19 0 0,28 0-5512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93 1 7448,'0'0'0,"-17"0"0,-13 3 0,-16-1-5112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2:29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5208,'0'0'0,"10"5"0,10 8 0,12 3-3432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7984,'0'0'0,"27"0"0,19 0 0,28 0-5512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93 1 7448,'0'0'0,"-17"0"0,-13 3 0,-16-1-5112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59.77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59.78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59.78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3:59.78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5:45.95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5:45.95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5:45.96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3T11:15:45.96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7984,'0'0'0,"27"0"0,19 0 0,28 0-5512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1438 2784,'28'0'10699,"12"-1"-7039,23-1-3677,-55 2 32,15 2 166,14 4-112,-21-5 124,0 0 0,21-3-1,-22 1 11,-1 1 0,27 2 0,-40-1-144,6 1 37,-1 0-1,0 0 1,1-1 0,0 1 0,9 0-1,122 2 57,-1-1-12,-57 7-62,-48-4-1,-1-3-1,1 0 0,61-4 0,35-9-252,-116 9 192,0 0 0,-1-1 0,1-1-1,0 0 1,-1 0 0,1-2 0,17-8 0,9 0 272,-33 12-289,0 0 0,-1 0 0,1-1 0,0 0 0,-1 0 0,1 0 0,-1 0 1,5-4-1,90-66 70,-69 44 100,0 0-1,-3-1 1,38-52 0,-43 44 69,-17 27-295,1 0 0,0 0 0,13-14 0,18-29 81,-26 35 90,0-1 1,10-22-1,-18 36-82,-1-1 1,0-1 0,0 1-1,0 0 1,0 0 0,-1-1 0,0 1-1,-1-1 1,1 1 0,-1-1-1,-1-7 1,-7-33-14,3 1-1,2-1 1,3-59 0,0 105-20,-1-76 15,0 69-4,0 0-1,-1 1 0,0-1 0,0 1 1,-1-1-1,0 1 0,-7-12 1,9 15-13,0 0 0,-1 0 0,2 0 0,-1 0 0,0 0 0,1 0 0,-1 0 0,1 0 0,0 0 0,1 0 0,-1 0 0,2-6 0,-1-30 52,-16-79-118,4 73-81,-1-13 301,7 35-151,4 20 0,0 0 0,0 0-1,0 1 1,0-1 0,1 0-1,-1 0 1,1 0-1,0 0 1,0 0 0,2-6-1,-2 5 11,0-1-1,0 1 0,0-1 1,-1 1-1,0-1 0,0 1 1,-1 0-1,1-1 0,-1 1 1,-4-8-1,4 3-326,9 11 255,8 10 127,-15-11-87,2 2 43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93 1 7448,'0'0'0,"-17"0"0,-13 3 0,-16-1-5112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33.37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42.22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0 0 7984,'0'0'0,"15"0"0,8 0 0,15 0-5512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48 0 7448,'0'0'0,"-9"0"0,-6 2 0,-9-1-5112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1080,'0'0'0,"15"2"0,11 5 0,16 3-336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0 7984,'0'0'0,"15"0"0,8 0 0,15 0-5512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48 0 7448,'0'0'0,"-9"0"0,-6 2 0,-9-1-5112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49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7984,'0'0'0,"15"0"0,8 0 0,15 0-5512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1528,'16'4'12625,"-24"0"-11325,5-2-2131,-2 2 4302,6-4-3362,-1 1 0,0-1 0,1 0 0,-1 0 0,0 0 0,0 1 0,1-1 0,-1 0 0,0 0 0,1 0 0,-1 0 0,0 0 0,1 0 0,-1 0 0,0 0 0,1 0 0,-1 0 0,0 0 0,1 0 0,-1 0 0,1 0 0,-1 0 0,0 0 0,1 0 0,46 0 666,-46 0-743,7 2 236,12 2-19,1-2-1,27 2 1,-31-6-73,14 0-190,-4 3 64,-18 0 62,1 0 0,14-2 0,48-6 244,-57 6-234,0 0-1,15 2 1,20-1-15,48-1 494,-52 1-580,7-3 76,58 2 519,-111 1-517,14-1 522,-36-2-599,-1 0 0,-42 2 1,59 1-109,-57-1 37,-49 1 37,58 5 101,-23-4-341,46-1 132,21-1 40,7 0 56,-1 0 1,1 1 0,-1-1-1,1 1 1,-1 0 0,-6 0-1,4 0 24,-1-1 0,3 1 20,-1-1 1,1 1-1,-1 0 0,-7 1 0,7 0 0,0-1 0,0 0 0,-1 0-1,-4-1 1,-39 0-332,23 3 182,-4 2 172,4-4-79,-2 0 26,18 0 12,3 0-9,5-1 6,1 1-5,-4-2 42,0 1-58,2 1-26,0 0-1,1-1 0,-1 1 1,1 0-1,-1 0 0,0 0 1,-2 1-1,4-1-390,-20 1-11076,9 1 3650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7448,'0'0'0,"-9"0"0,-6 2 0,-9-1-5112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7:08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361 214 816,'0'0'11185,"-2"2"-11193,-46 25 352,18-13 1067,23-10-1102,4-2-360,0 0 1,0 0-1,0 0 0,0 0 1,0 0-1,0 1 0,1-1 1,-4 5-1,-5 2 274,-9 11 41,-7 3-271,26-22 0,0 0-70,-25 19 160,24-18-86,-10 9-182,-12 13 109,-1 4 124,21-22-33,-1 0-1,0-1 1,0 0 0,0 0-1,-1 0 1,-10 6-1,-8 3 309,23-14 182,4-5-506,-2 4 1,0-1 0,-1 1 0,1-1 0,0 1 0,0 0 0,0 0 0,0 0 0,2-2 0,0 1 3,0-1 1,1 0-1,-1 0 1,0 0-1,0 0 1,3-4-1,7-8 5,-6 10-38,-5 3 21,1 1 1,-1-1 0,1 0-1,-1 0 1,0 0 0,0 0-1,0 0 1,2-4 0,3-2 74,1 0 1,-1 0 0,14-9-1,-20 16 149,0 1-199,-1-1-1,0 1 1,1-1 0,-1 0-1,1 1 1,-1-1 0,1 1 0,-1-1-1,1 1 1,-1-1 0,1 1-1,0-1 1,-1 1 0,1 0-1,0-1 1,-1 1 0,2-1 0,0 1-12,-1-1 1,0 0-1,1 0 1,-1 1-1,0-1 1,0 0-1,1 0 1,-1-1-1,1 0 1,9-10 1305,0 2-1014,13-11-353,-23 20 48,12-8-37,18-13 309,-23 17-48,0 0 0,16-8-1,-13 8-117,-10 4-35,1 1-24,-1-1-6,-1 1-1,1 0 1,0 0-1,0-1 0,0 1 1,0 0-1,-1-1 0,1 1 1,0-1-1,0 1 1,-1-1-1,1 0 0,-1 1 1,1-1-1,0 1 0,0-2 1,-1 1 6,0 1 1,0-1-1,-1 0 0,1 1 1,0-1-1,0 1 1,-1-1-1,1 1 1,0-1-1,-1 1 0,1 0 1,0-1-1,-1 1 1,1-1-1,-1 1 1,1 0-1,-1-1 0,-4-4-187,4 5 361,0-1-197,-1 1 1,1-1-1,-1 1 0,1-1 0,0 0 0,-1 0 0,1 1 0,-2-3 0,-10-4 428,9 6-402,-3 0-41,-13-11-10,19 11 18,-14-9 30,10 7 31,0 0 0,0-1-1,0 1 1,0-1 0,0 0-1,1 0 1,-5-6-1,6 7-50,1 1 10,0 1-1,0-1 1,0 1-1,0-1 1,-4-1-1,-3-2-11,-3-4 22,1-2 0,0 1-1,-16-21 1,7 15-165,1 7 241,6-1-32,5 6-82,1 1 0,2 1 0,-20-6-10,24 8-4,-5-1-8,-3 0 22,8 0 4,9 5-222,-1 2 196,-4-4 17,0 0 0,1 0 0,-1 0-1,0 0 1,1 0 0,-1-1 0,5 2-1,-7-3 68,14 5 43,-13-4-107,7 4-11,0-1 0,10 3 0,-16-6 5,0 0 1,0 1-1,0-1 1,-1 1 0,1 0-1,0 0 1,-1 0-1,4 3 1,-3-2 86,1 0-1,-1 0 1,8 4 0,-7-5-235,-1 0-120,4 4 202,-1-2 264,14 7 60,-18-10-249,0 1 0,0-1 0,0 0 0,0 1-1,0-1 1,0 1 0,2 2 0,-1-1 2,-2-2-1,15 13-2,-2-5 604,-7-6-716,-5-3 84,0 1 0,-1-1 0,1 1 0,0 0 0,-1 0 0,1 0 0,0 0 0,-1 0 0,3 3 0,-3-3 41,1 0 0,-1 0 0,1 1 0,0-1 0,-1 0 0,1 0 0,0-1 0,0 1 0,0 0 0,-1 0 0,4 0 0,-2-1 33,-2 1-12,1-1 1,0 1 0,0-1-1,0 1 1,-1 0 0,1-1-1,0 1 1,-1 0 0,1 0-1,-1 0 1,1 1 0,-1-1-1,2 1 1,-2-1 526,-2 0-692,0-1 125,1 1 0,-1-1 0,0 0 0,1 1 0,-1 0 0,1-1-1,-1 1 1,1-1 0,-1 1 0,1 0 0,-1-1 0,1 2 0,-6 5 275,-48 32-588,48-34 331,0 1-16,5-5-16,-6 4-33,-17 23 129,16-24-78,2 1-8,-10 16-25,-13 14-59,28-35 112,0 3-22,0-1-1,0 1 0,0-1 1,0 0-1,0 1 0,-3 2 1,1 0-12,-8 22 271,11-26-227,-7 14-9,-2-5-26,9-10-18,-7 20-110,5-16 135,-1-1-1,1 0 1,0 0 0,-1 0 0,1 0-1,-6 3 1,4-2 2,3-3 23,2-2-163,13-15 136,-10 10 4,-3 5 6,0-1 4,7-7-15,-5 6 27,0 0 0,0-1-1,0 0 1,-1 1-1,1-1 1,1-4-1,-2 4-16,-1 1 0,1 0 0,0 0 0,0 1 0,0-1-1,0 0 1,4-3 0,2-2-267,-3 3 225,0 0 82,-1 1-43,0 1 1,0-1 0,0 0 0,4-7 0,-6 9-10,24-20 30,-18 15-18,-6 5-2,22-20-12,-20 18 7,1-1 0,2-1-12,-6 4-48,8-2-6,-2 1 86,-6 2-16,1 1 0,0-1 0,-1 0 0,1 0 0,-1 0 0,1 0 0,1-1 0,-3 2-38,9-6 16,-3 3 20,23-11-164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1509 2424,'25'14'8418,"-22"-14"-8320,-1 1-1,1 0 0,-1-1 1,1 1-1,-1 0 0,0 0 1,1 0-1,-1 1 0,0-1 1,3 3-1,-2-2-9,0 0 1,0 0-1,0-1 0,0 1 1,0-1-1,0 0 0,6 2 1,16 1 375,-7-3-200,0 2 0,0 0 0,-1 1 0,1 1 0,31 14 0,-36-14-115,-1-1 0,1 1 0,0-2 0,0 0 0,0 0 0,1-1 0,-1-1 1,1 0-1,16-2 0,29 3 54,-35 1 351,-19-2-510,0 0 0,0 0 0,-1-1 0,1 0 0,0 0 0,0 0 0,8-2-1,85-14 104,50-12 142,-93 7-205,-40 15-25,-1 0 0,23-5-1,14-7 258,-41 14-221,-1 0 0,1 1 0,14-4 0,-21 6-47,25-9 116,-1-2-1,35-20 0,-49 24-119,0-1-1,0-1 1,-1 0-1,-1-1 1,14-15-1,-11 12 142,30-25 1,-29 28-152,-2-1 1,22-23 0,49-55 135,-72 78-96,-10 10-67,0 0-1,0 0 1,0-1-1,0 1 1,-1 0 0,1-1-1,-1 1 1,1-1-1,-1 1 1,0-1-1,0 1 1,0-1-1,0 0 1,-1 0 0,1 0-1,-1-3 1,3-4 27,0 1 0,1 1 0,0-1 0,0 1 0,1-1 0,6-7 0,-7 10 10,0 1-1,-1-1 0,1 0 0,-1 0 0,0-1 0,-1 1 0,1-1 1,-1 1-1,0-1 0,1-13 0,11-37-94,-12 13 254,-5-60-1,-1 14 0,5 57-149,0 19-4,-1-1 0,-1 1-1,-2-18 1,-1-21-31,4 45-8,0 0 1,-1-1 0,1 1 0,-1 0 0,-1 0-1,0 0 1,-5-14 0,6 18-27,0 1 1,1-1-1,-1 0 1,1 0-1,-1 0 0,1 0 1,1 0-1,-1 0 1,0 1-1,1-1 1,1-4-1,0-11 19,1-11-18,-5 1 45,1-11-69,2 23 73,0-1 1,-1 1-1,-1-1 1,0 1-1,-2-1 1,-6-24-1,9 39-31,-1 0 0,1 0 0,-1 0 1,1 0-1,0 0 0,0 0 0,0-1 0,1 1 0,-1 0 0,1 0 0,1-3 0,0-4 18,0 0 0,-1 0 1,0-1-1,0-11 0,-1 18 1201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33.73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 0 7984,'0'0'0,"27"0"0,19 0 0,28 0-5512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33.74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33.74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93 1 7448,'0'0'0,"-17"0"0,-13 3 0,-16-1-5112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33.74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1:09.41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7984,'0'0'0,"27"0"0,19 0 0,28 0-5512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1:09.420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1:09.42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93 1 7448,'0'0'0,"-17"0"0,-13 3 0,-16-1-5112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28 406 3232,'0'10'-2074,"-1"-9"2570,1 1 1,0 0 0,0 0 0,0-1 0,0 1 0,0 0-1,0-1 1,1 1 0,-1 0 0,1-1 0,-1 1-1,1 0 1,-1-1 0,1 1 0,0-1 0,0 1-1,0-1 1,0 1 0,0-1 0,0 0 0,0 1-1,0-1 1,3 2 0,35 23 511,-38-25-1000,3 0 4,36 14 237,-16-8 3,-1 2 0,0 1 0,35 21 0,53 51 634,-109-80-605,6 2-189,-1 0 1,0 1-1,0 1 0,0-1 1,-1 1-1,7 7 0,46 49 119,-53-56-58,1-1 0,-1 0 0,0 0-1,16 7 1190,-22-14-1155,-1-7-150,-2-12-99,3 20 48,0-1-1,0 1 0,-1-1 1,1 1-1,0-1 1,-1 1-1,1 0 0,-1-1 1,0 1-1,1 0 1,-1-1-1,0 1 1,0 0-1,0 0 0,0 0 1,0 0-1,0 0 1,0 0-1,0 0 0,-2-1 1,-3-5 6,-5-2 8,0 1 0,9 6 13,-1-1 0,1 1 0,-1 0 0,1-1-1,0 1 1,0-1 0,0 1 0,-1-5-1,2 5-3,0 1 0,-1-1 0,1 0 0,0 0 0,-1 1 0,1-1-1,-1 1 1,1-1 0,-1 1 0,0-1 0,-3-1 0,4 2-61,-1-1 4,-11-13 40,9 8 8,-1 1 0,0 0 0,-1 0 0,0 0 0,1 1 0,-2-1-1,1 2 1,-1-1 0,0 1 0,0 0 0,0 0 0,0 0 0,-11-2-1,-23-5-64,38 9 22,-22-9-25,13 5 91,-1 0 0,0 1 0,0 0 0,-21-3 0,13 3-8,5 1 25,3 1-108,0-1 0,-23-9 0,34 13 126,1 0-56,0 0 0,1 0-1,-1 0 1,0-1 0,0 1-1,1 0 1,-1 0 0,0 0 0,0 0-1,0-1 1,1 1 0,-1 0-1,0-1 1,1 1 0,-1-1-1,0 1 1,1-1 0,-1 1-1,0-1 1,-36-24-325,35 23 303,16-32-663,2 12 690,-7 17 8,-1 3-3,10-9 52,0-1 1,0 0 0,-1-1-1,-1-1 1,19-21 0,4 1 181,-11 12-136,13-22-177,-39 41 60,1 1 0,-1 0 0,1-1 0,0 1 0,0 0 0,0 1 0,0-1 0,1 0 0,3-1 0,9-5-31,30-34-51,-38 33 65,1 0 1,0 1-1,0 0 0,1 1 1,10-7-1,-13 10 64,-1 0 0,-1-1 0,1 1 0,0-1 0,-1 0 0,0-1-1,-1 1 1,7-9 1529,-27 39-1583,-58 84-81,34-55 539,39-52-469,-9 21-21,-8 7 8,12-19 26,0-1 0,-1 0 0,0-1 0,-10 12 0,15-19 12,-33 19-87,22-14 110,0-1 0,0-1 0,-1 0 0,1-1 0,-1-1 0,-16 3 0,-19 5-32,44-11 11,0 1 1,1 1-1,-1-1 1,1 0-1,0 1 0,0 0 1,-1 0-1,-3 3 1,-17 10 2,22-14-73,-1 1 1,1 0-1,1 0 0,-1 0 1,0 0-1,0 0 1,1 0-1,-1 1 1,1 0-1,0-1 0,-4 7 1,5-7 51,0-1 0,0 1 0,1-1-1,-1 1 1,1 0 0,0-1 0,-1 1 0,1 0 0,0-1 0,0 1 0,0 0 0,0-1 0,0 1-1,0 0 1,1 0 0,-1-1 0,0 1 0,1 0 0,-1-1 0,1 1 0,0-1 0,0 1 0,-1-1 0,2 2-1,2 3 26,-2-4 22,4 1 7,21 20-20,-23-19 19,1 0-1,0 0 0,0 0 0,0 0 0,0-1 1,0 0-1,8 3 0,55 30 130,-55-29-131,-1 1 0,0 0-1,-1 1 1,0 0 0,16 17-1,-13-11 20,2-1-1,30 22 0,-41-32-9,1 0-1,0 0 1,-1 1-1,0 0 0,0 0 1,0 0-1,5 9 1,0-1 23,-7-11-166,-2 2 85,1-1 10,0 1 0,0-1-1,0 0 1,0 0 0,5 5 0,4 7-41,22 48 64,-32-61 64,10 14 421,6 7-786,-10-24 1122,-2-15-224,-6 8-623,0 1 0,0-1 0,0 1 0,-1 0-1,0 0 1,0 0 0,-1 0 0,0 0 0,0 0 0,-8-10-1,-9-26-438,11 23 385,5 14 61,1 0-1,1-1 1,-1 1-1,1-1 1,-1-7-1,-23-37 85,24 45-78,-14-20-7,7 15 1,-2 0 0,1 1 0,-18-22-17,26 29 18,-8-9-53,2 6-42,19 22-96,23 32-110,-32-45 296,7 11-33,26 32-62,45 66-38,-53-69 102,-14-26-343,6 12 885,-14-7-7730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1:09.42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49:54.02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49:54.02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49:54.02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49:54.02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39.138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39.139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39.14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39.14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50.810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7984,'0'0'0,"-27"0"0,-19 0 0,-28 0-5512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50.811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50.812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0:50.813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8:45:17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5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6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7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23:40:12.72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11.57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11.5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11.57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11.5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25.49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25.49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25.49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25.49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7448,'0'0'0,"17"0"0,13 3 0,16-1-5112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2:3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71 726 4848,'21'6'12105,"-6"8"-11629,-11-9-420,1 0 28,-1 1 1,1 0 0,0-1 0,0 0 0,1 0 0,-1-1 0,1 1 0,9 4 0,-1-3 30,1 0-1,0-1 1,1-1 0,-1 0 0,1-1-1,0-1 1,-1 0 0,1-2 0,0 1 0,31-5-1,5 2 140,-38 2-99,1-1-1,-1 0 1,25-6-1,-22 2-100,36-7 76,-14 10 135,-22 0 120,31-15-193,-40 14-204,0-1 1,0 0 0,0 0 0,-1-1 0,0 0-1,7-6 1,5-3 28,20-19 211,-7 7-267,-21 19 109,0-2 1,0 0-1,0 0 1,-1-1-1,0 0 1,-1 0-1,0-1 1,-1-1-1,0 1 1,7-17-1,-5 11-55,-4 7 8,0-1-1,0 0 1,-1-1 0,5-17-1,14-44 34,-18 59-39,-1-1-1,0 0 1,-1 0 0,-1 0-1,0-1 1,1-20-1,-4 30-20,1 0-1,-1 0 1,1 0-1,1 0 1,1-6-1,0 2 2,-1 1 0,0-1 0,0 0 0,-1 1 0,0-15 0,4-23 174,-3 8-254,-2 33 103,0 0 0,0-1 0,0 1 0,-1 0 0,-1-8 0,2 12 24,0 0-45,6-6 7,2 9 12,-6-1 150,7 39-122,-1 16-22,-7-50-26,0 0 0,-1 0-1,0 0 1,0 0 0,0 0-1,0 0 1,-1 0 0,0 0-1,0 0 1,0 0 0,-3 6-1,-2 14-10,5-19 1,0 0 1,0 0-1,-1 0 1,0 0-1,-3 8 1,-8 25-7,9-27 18,0-1 0,-1 1 0,0-1 0,-10 14 0,12-19 0,0-1 1,0 1-1,0 0 1,0 0-1,1 0 1,-2 9-1,-22 65 483,25-78-501,-8 16 24,-58 93-24,66-109 177,-35 31-298,0-5 40,22-17 89,0 0-1,-24 27 1,33-33 55,-1 0 0,0 0 0,-1-1 0,1 0 0,-1 0 0,1 0 0,-1-1 0,-9 3 0,11-4-77,0 2 28,0-1 0,-1 1 0,2 0 0,-10 10 0,1-2-4,-8-2-24,-19 4 5,15-2 5,10-5-5,0 0 0,-29 7 1,12-1 50,29-11-23,-1-1-1,1 1 0,-1-1 0,0 1 0,0-1 1,0 0-1,0-1 0,0 1 0,0-1 0,0 1 1,0-1-1,0 0 0,0-1 0,0 1 0,-4-2 1,3 2-13,1-1 0,0 1 0,-1 0 1,1 0-1,-1 0 0,1 0 0,0 1 1,0 0-1,-1 0 0,-5 2 0,-33 4-6,31-7 16,-4 0 2,4 0 0,3 0 27,7 0 238,-77-9-379,77 9 130,1 0-16,0-1 0,1 1 0,-1-1 1,0 1-1,0-1 0,0 1 1,0-1-1,0 1 0,0 0 0,0 0 1,0 0-1,0-1 0,0 1 1,0 0-1,0 0 0,0 0 0,-2 1 1,-14-3-68,16-1 67,-35-5-54,34 7-78,0 1-399,1 0 533,-1 0 0,1 0 0,-1 0-1,0 0 1,1 0 0,-1 0 0,1 0-1,-1 1 1,1-1 0,-1 1 0,1-1-1,-1 1 1,1 0 0,0-1 0,-1 1-1,1 0 1,0 0 0,-2 1 0,2-1-18,1 0 0,0 0 0,-1 0 0,1 0 0,0 0 0,-1 0 0,1 0 0,0 0 1,0 0-1,0 0 0,0 0 0,0 0 0,0 0 0,0 1 0,1 0 0,12 32-186,29 42 372,-28-48-156,9 18-20,-21-44 12,12 14-58,2 1 140,-1 0 0,-1 1 0,-1 1 0,14 23 0,-21-27-106,-6-14 20,0 1-1,1-1 1,-1 0 0,1 1-1,-1-1 1,1 0-1,0 0 1,0 1 0,-1-1-1,1 0 1,0 0-1,2 2 1,0 0 57,3 4-18,-5-5 500,-2-6-527,-1 1 0,0 0 0,-1 0 0,1 0 0,0 0-1,-1 0 1,0 0 0,0 0 0,-5-3 0,-10-11 35,9 5-70,1 0-1,0-1 0,1 0 0,-10-25 0,-14-25 110,24 51-49,0-1-1,1 0 1,-7-25-1,-9-17-125,21 53 55,0-1-8,-2-3 39,-29-37-13,31 42 29,0-2 3,0 0-17,-1-1 0,1 1 0,-1-1 0,1 1 0,-1 0 0,0-1 0,-1 1 0,1 0 0,-3-2 0,-1-2-7,5 5-32,-5-11-338,4 4 382,-3-1-4,4 9-2,1 0 0,0 0 0,0 0 1,0 0-1,0 0 0,0-1 1,0 1-1,0 0 0,0 0 0,0 0 1,0 0-1,1 0 0,-1 0 1,0 0-1,1 0 0,-1 0 1,1 0-1,-1 0 0,1 0 0,-1 0 1,2-1-1,4-15 7,-5 13-1,0 0-1,0-1 1,0 1-1,0 0 1,1 0-1,-1 0 1,1 0 0,0 0-1,0 0 1,1 1-1,-1-1 1,1 1 0,0-1-1,0 1 1,4-4-1,51-42-85,-25 13 80,-12 12-127,-16 19 116,-1 0 0,1 0-1,1 0 1,-1 1 0,0-1-1,1 1 1,0 1-1,0-1 1,0 1 0,10-4-1,-12 5-154,10-4 763,-14 6-584,1 0-1,-1 0 0,1 0 0,-1 0 0,0 0 0,1 1 1,-1-1-1,0 0 0,1 0 0,-1 0 0,0 1 1,1-1-1,-1 0 0,0 0 0,1 1 0,-1-1 1,0 0-1,0 1 0,1-1 0,-1 0 0,0 1 1,0-1-1,0 0 0,0 1 0,1-1 0,-1 0 0,0 1 1,0-1-1,0 1 0,0-1 0,0 0 0,0 1 1,0-1-1,0 1 0,0-1 0,0 0 0,0 1 1,0-1-1,-1 1 0,2 4-7,-1-3-4,0-1 1,0 0-1,0 0 0,0 1 1,0-1-1,0 0 1,-1 0-1,1 1 0,0-1 1,-1 0-1,1 0 0,0 0 1,-2 3-1,-1-1 5,1 0 0,-1 0 0,0 0 0,-1 0 0,1 0 0,0-1-1,-1 0 1,-4 3 0,-36 21 83,24-20-24,9-5-47,6 1-37,-1 0 0,1 1-1,0 0 1,0-1-1,-5 5 1,-8 4-11,0-1 19,17-8-10,-2-1-45,-36 25-55,37-25 113,-4 12-349,4-10 349,0 0 0,0 0 1,0 0-1,1 1 0,0-1 0,0 0 1,0 0-1,0 1 0,0-1 1,0 5-1,1 6-7,1 0 0,5 26 0,-6-36 17,1 0-1,0 0 0,0 0 1,0-1-1,1 1 0,-1 0 1,1-1-1,0 1 0,0-1 1,0 0-1,5 6 0,-1-1-1,15 30-1,17 25-47,-6 0 18,-18-38 15,16 39 0,-22-33 52,-2-21-30,-5-7 132,11 10 375,0 8-468,-8-55-18,-18-61 17,13 90-38,0 0-1,0 1 1,-1-1 0,1 0 0,-1 1-1,0 0 1,-1-1 0,-3-5 0,-4-8 0,-3-16 28,9 23-32,0 1 0,0-1 1,-1 1-1,-1 0 0,1 0 0,-2 0 0,1 1 1,-13-13-1,17 20-28,-15-26-579,16 26 608,0 0 0,0-1-1,0 1 1,0-1 0,0 1 0,1-1 0,-1 1 0,1-1 0,0 1 0,0-1 0,0 1 0,0-1 0,0 0 0,1 1 0,-1-1 0,1 1 0,0-1 0,-1 1 0,1-1-1,0 1 1,0 0 0,1-1 0,-1 1 0,4-4 0,0-4 0,2-8-5,-4 12-1,0-1-1,1 1 1,0-1-1,-1 1 1,2 0 0,-1 0-1,1 1 1,0 0-1,9-8 1,37-32-109,-30 21 111,0-1-8,-18 21 8,15-14 0,-15 16 139,4-8 350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3:53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8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8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4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1 0 7984,'0'0'0,"27"0"0,19 0 0,28 0-5512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4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111 277 1080,'14'18'271,"-10"-14"-91,-1 1-1,1 0 0,-1 0 1,1 1-1,-1-1 0,-1 1 1,1-1-1,0 16 3665,-4-21-3712,0 0-1,1-1 0,-1 1 0,0 0 1,1 0-1,-1 0 0,0 0 0,1 0 1,-1 0-1,0 0 0,1 0 0,-1 0 1,1 1-1,-1-1 0,0 0 0,1 0 1,-1 0-1,0 1 0,1-1 0,-1 0 0,1 1 1,-1-1-1,1 0 0,-1 1 0,1-1 1,-1 1-1,1-1 0,-1 1 0,0 0 1,-21 19 892,25-4 60,-4-12-1041,0 1-1,1 0 1,0-1 0,0 1 0,0-1 0,1 1 0,-1-1 0,1 1 0,0-1 0,2 6 0,-2-8 43,-1 0-4,0 0 1,0 1-1,1-1 0,-1 0 0,1 0 0,0 1 1,-1-1-1,1 0 0,0 0 0,0 0 0,1 0 1,-1 0-1,3 3 0,17 33 621,-17-30-668,0 0 0,-1 0 1,-1 1-1,0-1 0,0 1 1,2 12-1,-1-1 23,-3 4-44,2 3 37,11-7 1102,-8-14-26,-11-10-810,5 3-197,-2-1 0,-1 0-109,0-1 0,0 1 0,0-1 0,0 0-1,0 0 1,1-1 0,-1 1 0,1-1 0,0 1-1,0-1 1,0 0 0,1 0 0,-1-1-1,1 1 1,0 0 0,0-1 0,1 1 0,-1-1-1,1 0 1,0 1 0,0-8 0,0 8-16,0 0 0,0 0 0,0-1 1,-1 1-1,1 0 0,-1 0 0,0 0 0,0 0 1,-5-6-1,4 6-2,2-1 6,0 0 1,0 0-1,0 0 0,0-1 1,1 1-1,0 0 0,0 0 1,1-9-1,0-4 67,-3-20 165,3-40 1,1 48-282,-2-1 1,-6-45 0,-9 6 77,12 60 76,-1-1 0,-1 1 0,0 0 0,-11-18 0,-10-20-54,11 22-65,8 19 20,6 12-459,28 127 690,-17-64-281,-9-52 28,2 0 0,5 24 0,-2 1 93,-5-31-53,0 0 1,0 0-1,5 14 1,4-2 3,-8-19-28,-1-1 0,1 1-1,-1-1 1,0 1 0,0-1 0,0 1-1,0 0 1,0 4 0,14 18 162,-2-6-116,-11-11-65,27 49-24,-27-53 46,0 0 0,0 1 0,-1-1 0,0 1 0,0-1 0,0 1 0,0 5 0,9 42 68,-10-50 255,23 51-589,-18-33 283,2 17 142,-7-34 152,9 8-373,-6-7 54,-2-3 18,0 0 1,-1 0 0,1 0-1,0 0 1,0 0 0,0 0-1,0 0 1,0 0 0,0 0-1,0-1 1,0 1 0,0 0-1,0-1 1,1 1 0,-1-1-1,0 1 1,3 0 0,-2-1 51,11-5 325,-1-3-59,-4 4-295,-1-1 0,-1 0 0,1 0 0,-1 0 0,1-1 0,-2 0-1,9-11 1,0 1-10,27-25-1,8-7 1,-43 41 49,1 1 0,0 1 0,0-1 0,11-6 0,14-11-63,-16 8-10,-8 7 95,1 0 0,0 1 0,0 0 0,1 1 0,0-1 0,16-6 0,8-8-64,-28 17-24,1-1-1,0 1 0,0 1 1,1-1-1,11-3 0,-16 6-9,0 0 0,0-1 0,0 1 0,-1-1-1,1 1 1,0-1 0,0 0 0,-1 0 0,1 0 0,-1 0-1,0-1 1,0 1 0,1-1 0,-2 1 0,3-4 0,-3 4 8,9-10 29,-38 28 524,12-4-376,-1 0 1,-17 19-1,15-14-218,-2 0 0,-30 18 0,18-12 15,31-22 53,0 1-35,-16 15 0,2-6 2,3-3 0,-24 17 61,-48 43 0,40-23-15,11-4-262,24-26-406,-2 3-775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5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6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93 1 7448,'0'0'0,"-17"0"0,-13 3 0,-16-1-5112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2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3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8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148 0 7984,'0'0'0,"-27"0"0,-19 0 0,-28 0-5512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79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80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1 7448,'0'0'0,"17"0"0,13 3 0,16-1-5112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44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1921 2696,'26'6'9282,"-33"-20"-7736,5 10-1385,1 1 1,0-1-1,0 1 1,0 0 0,0-1-1,1 0 1,-1 1 0,1-1-1,0 1 1,0-1-1,1-5 1,8-49 777,-4 28-571,14-82 874,-12 77-1028,4-55-1,-6 42 112,13-59 0,-5 32 72,-7 40-423,2 0 0,1 1 0,26-63 0,-21 58 411,-1-1 1,11-54-1,1-3-476,10-51 303,-7 61 350,-20 64-587,0 0-1,21-38 1,3-8-150,-14 16 298,15-76 0,-11 38-105,11-64 577,-61 168-969,24-9 361,-1 0-1,1 0 1,0 1-1,0 0 0,0 0 1,1 0-1,-1 0 1,1 0-1,1 1 0,-1-1 1,-2 11-1,-20 73 120,22-77-135,-9 30 24,7-27 11,1 0 0,1 0 0,-3 26 1,4-30-1,0 0 0,0-1 0,-1 1 1,-7 16-1,6-16-2,0 0 0,1 1 0,0-1-1,-2 18 1,4-20-2,-1 1-1,-1-1 1,1 1-1,-6 11 0,-7 32-1,-31 151 132,0 43-149,14-143 186,-4 19-240,23-57 106,-8 79 0,3-20-202,16-115 164,-8 68-202,8-52 478,-6 29-347,7-53 202,1 28-8388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4T14:52:42.181"/>
    </inkml:context>
    <inkml:brush xml:id="br0">
      <inkml:brushProperty name="width" value="0.1" units="cm"/>
      <inkml:brushProperty name="height" value="0.1" units="cm"/>
      <inkml:brushProperty name="color" value="#70AD47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47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113 277 1080,'13'18'271,"-9"-14"-91,0 1-1,-1 0 0,1 0 1,-1 1-1,0-1 0,0 1 1,-1-1-1,1 16 3665,-4-21-3712,1 0-1,-1-1 0,0 1 0,1 0 1,-1 0-1,0 0 0,1 0 0,-1 0 1,0 0-1,1 0 0,-1 0 0,0 0 1,1 1-1,-1-1 0,0 0 0,1 0 1,-1 0-1,1 1 0,-1-1 0,0 0 0,1 1 1,-1-1-1,1 0 0,-1 1 0,1-1 1,-1 1-1,1-1 0,0 1 0,-1 0 1,-22 19 892,26-4 60,-4-12-1041,0 1-1,1 0 1,0-1 0,0 1 0,0-1 0,1 1 0,-1-1 0,1 1 0,0-1 0,2 6 0,-2-8 43,-1 0-4,0 0 1,1 1-1,-1-1 0,1 0 0,-1 0 0,1 1 1,0-1-1,0 0 0,0 0 0,0 0 0,0 0 1,0 0-1,3 3 0,18 33 621,-19-30-668,1 0 0,-1 0 1,-1 1-1,1-1 0,-1 1 1,1 12-1,0-1 23,-3 4-44,2 3 37,12-7 1102,-9-14-26,-12-10-810,6 3-197,-2-1 0,-1 0-109,0-1 0,0 1 0,0-1 0,0 0-1,0 0 1,1-1 0,-1 1 0,1-1 0,0 1-1,0-1 1,1 0 0,-1 0 0,1-1-1,-1 1 1,1 0 0,1-1 0,-1 1 0,1-1-1,-1 0 1,1 1 0,0-8 0,0 8-16,0 0 0,0 0 0,0-1 1,0 1-1,-1 0 0,0 0 0,0 0 0,0 0 1,-5-6-1,5 6-2,0-1 6,1 0 1,0 0-1,0 0 0,0-1 1,1 1-1,0 0 0,0 0 1,2-9-1,-2-4 67,-2-20 165,3-40 1,1 48-282,-2-1 1,-5-45 0,-10 6 77,11 60 76,0-1 0,0 1 0,-1 0 0,-12-18 0,-9-20-54,11 22-65,8 19 20,6 12-459,28 127 690,-17-64-281,-8-52 28,0 0 0,6 24 0,-2 1 93,-5-31-53,0 0 1,0 0-1,5 14 1,5-2 3,-10-19-28,1-1 0,-1 1-1,0-1 1,0 1 0,0-1 0,0 1-1,0 0 1,0 4 0,15 18 162,-4-6-116,-9-11-65,26 49-24,-27-53 46,-1 0 0,1 1 0,-1-1 0,0 1 0,0-1 0,0 1 0,0 5 0,9 42 68,-9-50 255,21 51-589,-16-33 283,0 17 142,-6-34 152,10 8-373,-7-7 54,-3-3 18,1 0 1,0 0 0,-1 0-1,1 0 1,0 0 0,0 0-1,0 0 1,0 0 0,0 0-1,0-1 1,0 1 0,1 0-1,-1-1 1,0 1 0,0-1-1,0 1 1,3 0 0,-2-1 51,11-5 325,0-3-59,-6 4-295,0-1 0,0 0 0,-1 0 0,1 0 0,-1-1 0,0 0-1,8-11 1,-1 1-10,29-25-1,6-7 1,-42 41 49,1 1 0,0 1 0,0-1 0,11-6 0,14-11-63,-16 8-10,-7 7 95,-1 0 0,1 1 0,0 0 0,1 1 0,0-1 0,16-6 0,8-8-64,-27 17-24,-1-1-1,1 1 0,0 1 1,1-1-1,11-3 0,-16 6-9,0 0 0,0-1 0,0 1 0,0-1-1,-1 1 1,1-1 0,0 0 0,-1 0 0,1 0 0,-1 0-1,1-1 1,-1 1 0,0-1 0,0 1 0,2-4 0,-3 4 8,9-10 29,-39 28 524,13-4-376,0 0 1,-19 19-1,16-14-218,-1 0 0,-31 18 0,17-12 15,33-22 53,-2 1-35,-15 15 0,2-6 2,3-3 0,-24 17 61,-48 43 0,40-23-15,12-4-262,23-26-406,-3 3-775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47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1921 2696,'27'6'9282,"-35"-20"-7736,6 10-1385,1 1 1,0-1-1,0 1 1,0 0 0,0-1-1,1 0 1,-1 1 0,1-1-1,0 1 1,0-1-1,1-5 1,8-49 777,-3 28-571,12-82 874,-11 77-1028,4-55-1,-6 42 112,13-59 0,-4 32 72,-8 40-423,1 0 0,2 1 0,26-63 0,-20 58 411,-2-1 1,10-54-1,2-3-476,11-51 303,-8 61 350,-21 64-587,2 0-1,19-38 1,4-8-150,-14 16 298,15-76 0,-11 38-105,11-64 577,-61 168-969,24-9 361,-1 0-1,1 0 1,0 1-1,0 0 0,0 0 1,1 0-1,0 0 1,0 0-1,0 1 0,0-1 1,-2 11-1,-20 73 120,22-77-135,-9 30 24,8-27 11,-1 0 0,2 0 0,-3 26 1,5-30-1,-1 0 0,-1-1 0,0 1 1,-6 16-1,4-16-2,1 0 0,1 1 0,0-1-1,-2 18 1,4-20-2,-1 1-1,0-1 1,-1 1-1,-5 11 0,-7 32-1,-30 151 132,-2 43-149,16-143 186,-5 19-240,22-57 106,-6 79 0,1-20-202,17-115 164,-7 68-202,6-52 478,-5 29-347,7-53 202,1 28-8388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52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113 277 1080,'13'18'271,"-9"-14"-91,0 1-1,-1 0 0,1 0 1,-1 1-1,0-1 0,0 1 1,-1-1-1,1 16 3665,-4-21-3712,1 0-1,-1-1 0,0 1 0,1 0 1,-1 0-1,0 0 0,1 0 0,-1 0 1,0 0-1,1 0 0,-1 0 0,0 0 1,1 1-1,-1-1 0,0 0 0,1 0 1,-1 0-1,1 1 0,-1-1 0,0 0 0,1 1 1,-1-1-1,1 0 0,-1 1 0,1-1 1,-1 1-1,1-1 0,0 1 0,-1 0 1,-22 19 892,26-4 60,-4-12-1041,0 1-1,1 0 1,0-1 0,0 1 0,0-1 0,1 1 0,-1-1 0,1 1 0,0-1 0,2 6 0,-2-8 43,-1 0-4,0 0 1,1 1-1,-1-1 0,1 0 0,-1 0 0,1 1 1,0-1-1,0 0 0,0 0 0,0 0 0,0 0 1,0 0-1,3 3 0,18 33 621,-19-30-668,1 0 0,-1 0 1,-1 1-1,1-1 0,-1 1 1,1 12-1,0-1 23,-3 4-44,2 3 37,12-7 1102,-9-14-26,-12-10-810,6 3-197,-2-1 0,-1 0-109,0-1 0,0 1 0,0-1 0,0 0-1,0 0 1,1-1 0,-1 1 0,1-1 0,0 1-1,0-1 1,1 0 0,-1 0 0,1-1-1,-1 1 1,1 0 0,1-1 0,-1 1 0,1-1-1,-1 0 1,1 1 0,0-8 0,0 8-16,0 0 0,0 0 0,0-1 1,0 1-1,-1 0 0,0 0 0,0 0 0,0 0 1,-5-6-1,5 6-2,0-1 6,1 0 1,0 0-1,0 0 0,0-1 1,1 1-1,0 0 0,0 0 1,2-9-1,-2-4 67,-2-20 165,3-40 1,1 48-282,-2-1 1,-5-45 0,-10 6 77,11 60 76,0-1 0,0 1 0,-1 0 0,-12-18 0,-9-20-54,11 22-65,8 19 20,6 12-459,28 127 690,-17-64-281,-8-52 28,0 0 0,6 24 0,-2 1 93,-5-31-53,0 0 1,0 0-1,5 14 1,5-2 3,-10-19-28,1-1 0,-1 1-1,0-1 1,0 1 0,0-1 0,0 1-1,0 0 1,0 4 0,15 18 162,-4-6-116,-9-11-65,26 49-24,-27-53 46,-1 0 0,1 1 0,-1-1 0,0 1 0,0-1 0,0 1 0,0 5 0,9 42 68,-9-50 255,21 51-589,-16-33 283,0 17 142,-6-34 152,10 8-373,-7-7 54,-3-3 18,1 0 1,0 0 0,-1 0-1,1 0 1,0 0 0,0 0-1,0 0 1,0 0 0,0 0-1,0-1 1,0 1 0,1 0-1,-1-1 1,0 1 0,0-1-1,0 1 1,3 0 0,-2-1 51,11-5 325,0-3-59,-6 4-295,0-1 0,0 0 0,-1 0 0,1 0 0,-1-1 0,0 0-1,8-11 1,-1 1-10,29-25-1,6-7 1,-42 41 49,1 1 0,0 1 0,0-1 0,11-6 0,14-11-63,-16 8-10,-7 7 95,-1 0 0,1 1 0,0 0 0,1 1 0,0-1 0,16-6 0,8-8-64,-27 17-24,-1-1-1,1 1 0,0 1 1,1-1-1,11-3 0,-16 6-9,0 0 0,0-1 0,0 1 0,0-1-1,-1 1 1,1-1 0,0 0 0,-1 0 0,1 0 0,-1 0-1,1-1 1,-1 1 0,0-1 0,0 1 0,2-4 0,-3 4 8,9-10 29,-39 28 524,13-4-376,0 0 1,-19 19-1,16-14-218,-1 0 0,-31 18 0,17-12 15,33-22 53,-2 1-35,-15 15 0,2-6 2,3-3 0,-24 17 61,-48 43 0,40-23-15,12-4-262,23-26-406,-3 3-775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52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1921 2696,'27'6'9282,"-35"-20"-7736,6 10-1385,1 1 1,0-1-1,0 1 1,0 0 0,0-1-1,1 0 1,-1 1 0,1-1-1,0 1 1,0-1-1,1-5 1,8-49 777,-3 28-571,12-82 874,-11 77-1028,4-55-1,-6 42 112,13-59 0,-4 32 72,-8 40-423,1 0 0,2 1 0,26-63 0,-20 58 411,-2-1 1,10-54-1,2-3-476,11-51 303,-8 61 350,-21 64-587,2 0-1,19-38 1,4-8-150,-14 16 298,15-76 0,-11 38-105,11-64 577,-61 168-969,24-9 361,-1 0-1,1 0 1,0 1-1,0 0 0,0 0 1,1 0-1,0 0 1,0 0-1,0 1 0,0-1 1,-2 11-1,-20 73 120,22-77-135,-9 30 24,8-27 11,-1 0 0,2 0 0,-3 26 1,5-30-1,-1 0 0,-1-1 0,0 1 1,-6 16-1,4-16-2,1 0 0,1 1 0,0-1-1,-2 18 1,4-20-2,-1 1-1,0-1 1,-1 1-1,-5 11 0,-7 32-1,-30 151 132,-2 43-149,16-143 186,-5 19-240,22-57 106,-6 79 0,1-20-202,17-115 164,-7 68-202,6-52 478,-5 29-347,7-53 202,1 28-8388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55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113 277 1080,'13'18'271,"-9"-14"-91,0 1-1,-1 0 0,1 0 1,-1 1-1,0-1 0,0 1 1,-1-1-1,1 16 3665,-4-21-3712,1 0-1,-1-1 0,0 1 0,1 0 1,-1 0-1,0 0 0,1 0 0,-1 0 1,0 0-1,1 0 0,-1 0 0,0 0 1,1 1-1,-1-1 0,0 0 0,1 0 1,-1 0-1,1 1 0,-1-1 0,0 0 0,1 1 1,-1-1-1,1 0 0,-1 1 0,1-1 1,-1 1-1,1-1 0,0 1 0,-1 0 1,-22 19 892,26-4 60,-4-12-1041,0 1-1,1 0 1,0-1 0,0 1 0,0-1 0,1 1 0,-1-1 0,1 1 0,0-1 0,2 6 0,-2-8 43,-1 0-4,0 0 1,1 1-1,-1-1 0,1 0 0,-1 0 0,1 1 1,0-1-1,0 0 0,0 0 0,0 0 0,0 0 1,0 0-1,3 3 0,18 33 621,-19-30-668,1 0 0,-1 0 1,-1 1-1,1-1 0,-1 1 1,1 12-1,0-1 23,-3 4-44,2 3 37,12-7 1102,-9-14-26,-12-10-810,6 3-197,-2-1 0,-1 0-109,0-1 0,0 1 0,0-1 0,0 0-1,0 0 1,1-1 0,-1 1 0,1-1 0,0 1-1,0-1 1,1 0 0,-1 0 0,1-1-1,-1 1 1,1 0 0,1-1 0,-1 1 0,1-1-1,-1 0 1,1 1 0,0-8 0,0 8-16,0 0 0,0 0 0,0-1 1,0 1-1,-1 0 0,0 0 0,0 0 0,0 0 1,-5-6-1,5 6-2,0-1 6,1 0 1,0 0-1,0 0 0,0-1 1,1 1-1,0 0 0,0 0 1,2-9-1,-2-4 67,-2-20 165,3-40 1,1 48-282,-2-1 1,-5-45 0,-10 6 77,11 60 76,0-1 0,0 1 0,-1 0 0,-12-18 0,-9-20-54,11 22-65,8 19 20,6 12-459,28 127 690,-17-64-281,-8-52 28,0 0 0,6 24 0,-2 1 93,-5-31-53,0 0 1,0 0-1,5 14 1,5-2 3,-10-19-28,1-1 0,-1 1-1,0-1 1,0 1 0,0-1 0,0 1-1,0 0 1,0 4 0,15 18 162,-4-6-116,-9-11-65,26 49-24,-27-53 46,-1 0 0,1 1 0,-1-1 0,0 1 0,0-1 0,0 1 0,0 5 0,9 42 68,-9-50 255,21 51-589,-16-33 283,0 17 142,-6-34 152,10 8-373,-7-7 54,-3-3 18,1 0 1,0 0 0,-1 0-1,1 0 1,0 0 0,0 0-1,0 0 1,0 0 0,0 0-1,0-1 1,0 1 0,1 0-1,-1-1 1,0 1 0,0-1-1,0 1 1,3 0 0,-2-1 51,11-5 325,0-3-59,-6 4-295,0-1 0,0 0 0,-1 0 0,1 0 0,-1-1 0,0 0-1,8-11 1,-1 1-10,29-25-1,6-7 1,-42 41 49,1 1 0,0 1 0,0-1 0,11-6 0,14-11-63,-16 8-10,-7 7 95,-1 0 0,1 1 0,0 0 0,1 1 0,0-1 0,16-6 0,8-8-64,-27 17-24,-1-1-1,1 1 0,0 1 1,1-1-1,11-3 0,-16 6-9,0 0 0,0-1 0,0 1 0,0-1-1,-1 1 1,1-1 0,0 0 0,-1 0 0,1 0 0,-1 0-1,1-1 1,-1 1 0,0-1 0,0 1 0,2-4 0,-3 4 8,9-10 29,-39 28 524,13-4-376,0 0 1,-19 19-1,16-14-218,-1 0 0,-31 18 0,17-12 15,33-22 53,-2 1-35,-15 15 0,2-6 2,3-3 0,-24 17 61,-48 43 0,40-23-15,12-4-262,23-26-406,-3 3-775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8:55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1921 2696,'27'6'9282,"-35"-20"-7736,6 10-1385,1 1 1,0-1-1,0 1 1,0 0 0,0-1-1,1 0 1,-1 1 0,1-1-1,0 1 1,0-1-1,1-5 1,8-49 777,-3 28-571,12-82 874,-11 77-1028,4-55-1,-6 42 112,13-59 0,-4 32 72,-8 40-423,1 0 0,2 1 0,26-63 0,-20 58 411,-2-1 1,10-54-1,2-3-476,11-51 303,-8 61 350,-21 64-587,2 0-1,19-38 1,4-8-150,-14 16 298,15-76 0,-11 38-105,11-64 577,-61 168-969,24-9 361,-1 0-1,1 0 1,0 1-1,0 0 0,0 0 1,1 0-1,0 0 1,0 0-1,0 1 0,0-1 1,-2 11-1,-20 73 120,22-77-135,-9 30 24,8-27 11,-1 0 0,2 0 0,-3 26 1,5-30-1,-1 0 0,-1-1 0,0 1 1,-6 16-1,4-16-2,1 0 0,1 1 0,0-1-1,-2 18 1,4-20-2,-1 1-1,0-1 1,-1 1-1,-5 11 0,-7 32-1,-30 151 132,-2 43-149,16-143 186,-5 19-240,22-57 106,-6 79 0,1-20-202,17-115 164,-7 68-202,6-52 478,-5 29-347,7-53 202,1 28-8388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3:1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1415 3232,'25'-2'723,"-18"24"754,-6-12-1373,-1-8 416,6 15 124,9 25 1817,21-7-520,-33-31-1850,1-1-1,-1 0 1,1-1-1,0 1 1,0-1-1,0 1 1,0-1-1,0 0 1,0-1-1,1 1 1,-1-1-1,5 1 1,2 0-100,0 0 0,0-1-1,13 0 1,-20-1 57,29-7 372,20-8-344,24-5 255,-75 20-260,14-11 434,-5 3-454,2-2-51,-1-2 0,48-56 506,-57 64-456,-1-1 1,0 1-1,0-1 0,-1 1 1,1-1-1,-1 1 0,0-1 0,0 0 1,-1 0-1,1 0 0,-1-7 0,0 1-162,10-220-17,-10 229 161,0-22 107,-5-47 0,2 55-113,2 2 1,-2 1-1,1-1 1,-2 1 0,0 0 0,-9-21 0,11 30 35,-1-1-1,-1 1 1,1 0 0,-1 0-1,1 0 1,-1 1 0,0-1 0,-1 1-1,1 0 1,-1 0 0,1 0-1,-1 0 1,0 1 0,0 0-1,0 0 1,0 0 0,-8-1 0,-72-27 272,36 11-327,44 18 46,1 1 0,0-1 1,0 1-1,-1 0 0,1 0 1,-6 2-1,-5-1 263,-41-1 557,54 0-1091,1 1 55,1 1 161,-1 0 0,0-1 0,-1 1 0,1-1 0,0 1 0,0-1 0,-1 0 1,1 0-1,-1 1 0,1-1 0,-1 0 0,1 0 0,-4 1 0,-15 14 149,15-10-120,1-2-20,1 0 0,0 0 0,0 0 0,0 0 0,1 0 0,0 1 0,0 0 0,0-1 0,-2 7 0,3-8-7,-1 0-1,1 0 1,0 0-1,0 0 1,0 0-1,0 0 1,0 1-1,1-1 1,0 0-1,-1 6 1,1-1-4,-1-7 4,1 0-2,0 0 1,0-1 0,0 1-1,-1-1 1,1 1-1,0-1 1,0 1-1,0 0 1,0-1-1,0 1 1,0-1-1,0 1 1,0 0 0,0-1-1,0 1 1,0-1-1,0 1 1,1 0-1,-1-1 1,0 1-1,0-1 1,1 1-1,-1-1 1,0 1 0,0-1-1,1 1 1,-1-1-1,1 1 1,-1-1-1,1 1 1,-1-1-1,0 0 1,1 1 0,-1-1-1,1 0 1,0 1-1,-1-1 1,1 0-1,-1 0 1,1 0-1,-1 1 1,1-1-1,0 0 1,0 0 0,10 7-5,1 1 6,-10-7 0,0 0 0,0 1 0,0-1 0,0 0-1,0 0 1,0 0 0,0 0 0,0 0-1,0-1 1,0 1 0,0-1 0,1 1-1,-1-1 1,0 0 0,0 0 0,1 0 0,2 0-1,5-1-1,4 3 5,0-1 1,0-1 0,0 0-1,0-1 1,0 0-1,0-1 1,0-1 0,-1 0-1,23-9 1,11-9 406,12-6-459,-56 25 100,-1 0-1,0 1 1,0-1-1,0 0 0,-1 0 1,1 0-1,0 0 1,-1-1-1,1 1 1,-1 0-1,2-4 1,8-11-89,-3 6 40,0 0 0,-1 0 0,0-1 0,-1 0 0,0-1 0,7-24-1,-12 31 45,0 0 0,0-1 0,-1 1-1,0 0 1,-1 0 0,1 0 0,-3-10-1,-11-43 77,15 56 13,-19-20 262,15 19-371,0 0-1,0 0 1,0 0-1,0-1 1,1 0-1,-1 1 1,-1-7-1,-22-41 147,-42-52-168,61 92 23,6 11-16,1-1 0,-1 1 0,0 0 0,0-1 0,0 1 0,0 0 0,0 0 0,0 0 0,0 0 0,0 0 0,0 0 0,-1 0 0,0-1 0,-49-18 118,30 12-123,-29-13-6,46 18-2,-28-4-4,20 4 63,1 0-1,0-1 0,-17-7 1,-14-5 81,39 15-151,3 0 16,-2 0 0,1 0-1,0 0 1,0 0 0,0 0 0,0 0 0,-1 1-1,1-1 1,0 0 0,-1 1 0,1-1-1,0 1 1,-1-1 0,1 1 0,-2-1 0,-12-4 59,-60-44 258,73 47-351,0-1-24,0 0 38,0 1-1,-1-1 0,1 0 1,-1 1-1,0 0 1,0 0-1,1 0 1,-2 0-1,1 0 1,-3-1-1,4 2-153,-1 0 182,0 0-1,1 0 0,-1 0 0,0-1 0,1 1 0,-1-1 0,1 1 0,-1-1 1,-2-2-1,-20-12 106,23 15-152,-44-12 78,44 12-56,0 0 0,0 1 0,-1-1 0,1 0 0,0 1 0,-1 0 0,1 0 0,0-1 0,-1 1 0,-3 1 0,6-1 5,-1 0 0,1 0-1,0 1 1,-1-1 0,1 0 0,0 0 0,0 1 0,-1-1 0,1 0 0,0 1 0,0-1 0,-1 0 0,1 1 0,0-1 0,0 0 0,0 1 0,-1-1 0,1 0 0,0 1 0,0-1 0,0 1 0,0-1 0,0 0-1,0 1 1,0-1 0,0 1 0,-2 6-44,2-6 77,0 185 291,0-184-322,1 0-173,3 5 168,-1 1-1,0-1 0,0 0 0,-1 1 0,0-1 0,0 1 0,-1 0 1,0-1-1,0 13 0,7 32 5,-7-49 59,9 27 101,-4 0-137,-6-28 719,1-4-736,3-20-32,0 0 0,-1 0 0,-1-32 0,1 0 26,-2 8 10,-18 13-58,15 21 74,0-1 0,0 0 0,1 0 0,2-15 0,-1 22 156,0 4-7,-1-14-307,-13-20 205,10 24-65,2-2 0,0 2-13,1 9-52,1 0 8,0 0 58,0 1 0,-1-1 0,0 0 0,1 0 0,-1 0 0,0 0 0,-2-2 0,2 2-67,0 0 0,0 1 1,0-1-1,0 0 0,0 0 1,1 0-1,-1 0 0,1-3 1,29-13 193,-20 16-130,5 5 2,-4-2-4,7 2-33,-6 0 114,0-1 1,0 0-1,0 0 0,17-2 1,16 1 192,-36 0-288,0 0 0,0-1 0,-1 0 0,1 0 0,0-1 0,13-4 0,-8 2-72,11-2 121,-1 1 0,1 1 0,-1 1 0,1 1-1,39 1 1,27-1-21,-23-5 6,-66 7 237,2 0 1,5 0-202,-6 0 844,-22-4-808,11 5-82,-16 4-18,-7-5-94,24-1 76,-27 0-46,29 1 76,0 0-1,-1-1 1,1 0 0,0 0-1,-7-2 1,2 0-1,0 1 1,0 0-1,0 1 0,0 1 1,0 0-1,-1 0 1,1 1-1,-13 2 0,-41-2 25,63-1 7,-58 0 138,38 0-725,-27 0 976,47 0-476,-41 1-449,32 4 506,-4 5-1,4 0 0,9-8-7,0 1 0,0-1-1,1 1 1,-1 0-1,1-1 1,-1 1 0,1 0-1,0 0 1,0 0-1,1 0 1,-1 0 0,0 0-1,1 3 1,-1 0-30,-3 4-58,0 11 167,1 6-21,5 36-60,1-12-148,-3 210 287,3-225-209,-3-36 80,0 0 1,0 0-1,1 0 1,-1 0-1,0 0 0,0 0 1,0 0-1,0 0 1,0 0-1,0 0 0,0 1 1,0-1-1,0 0 1,0 0-1,0 0 0,0 0 1,1 0-1,-1 0 1,0 0-1,0 0 0,0 0 1,0 0-1,0 0 0,0 0 1,0 0-1,0 0 1,0 0-1,1 0 0,-1 0 1,0 0-1,0 0 1,0 0-1,0 0 0,0 0 1,0 0-1,0 0 1,0 0-1,0 0 0,1-1 1,-1 1-1,0 0 1,0 0-1,0 0 0,0 0 1,0 0-1,0 0 1,0 0-1,0 0 0,0 0 1,0 0-1,0 0 1,0 0-1,0-1 0,0 1 1,0 0-1,0 0 1,0 0-1,0 0 0,0 0 1,0 0-1,0 0 1,0 0-1,0-1 0,0 1 1,0 0-1,0 0 1,0 0-1,0 0 0,0 0 1,5-21 78,4-56-155,-2-123-1,-6 192 76,1-1 3,-9-30 37,2-9-195,5 41-400,0-1 0,0 1-1,-1 0 1,-2-9 0,1 9-639,0 0 0,1 0 0,0 0 0,1 0-1,0-9 1,0-7-6472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1438 2784,'28'0'10699,"12"-1"-7039,23-1-3677,-55 2 32,15 2 166,14 4-112,-21-5 124,0 0 0,21-3-1,-22 1 11,-1 1 0,27 2 0,-40-1-144,6 1 37,-1 0-1,0 0 1,1-1 0,0 1 0,9 0-1,122 2 57,-1-1-12,-57 7-62,-48-4-1,-1-3-1,1 0 0,61-4 0,35-9-252,-116 9 192,0 0 0,-1-1 0,1-1-1,0 0 1,-1 0 0,1-2 0,17-8 0,9 0 272,-33 12-289,0 0 0,-1 0 0,1-1 0,0 0 0,-1 0 0,1 0 0,-1 0 1,5-4-1,90-66 70,-69 44 100,0 0-1,-3-1 1,38-52 0,-43 44 69,-17 27-295,1 0 0,0 0 0,13-14 0,18-29 81,-26 35 90,0-1 1,10-22-1,-18 36-82,-1-1 1,0-1 0,0 1-1,0 0 1,0 0 0,-1-1 0,0 1-1,-1-1 1,1 1 0,-1-1-1,-1-7 1,-7-33-14,3 1-1,2-1 1,3-59 0,0 105-20,-1-76 15,0 69-4,0 0-1,-1 1 0,0-1 0,0 1 1,-1-1-1,0 1 0,-7-12 1,9 15-13,0 0 0,-1 0 0,2 0 0,-1 0 0,0 0 0,1 0 0,-1 0 0,1 0 0,0 0 0,1 0 0,-1 0 0,2-6 0,-1-30 52,-16-79-118,4 73-81,-1-13 301,7 35-151,4 20 0,0 0 0,0 0-1,0 1 1,0-1 0,1 0-1,-1 0 1,1 0-1,0 0 1,0 0 0,2-6-1,-2 5 11,0-1-1,0 1 0,0-1 1,-1 1-1,0-1 0,0 1 1,-1 0-1,1-1 0,-1 1 1,-4-8-1,4 3-326,9 11 255,8 10 127,-15-11-87,2 2 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1080,'0'0'0,"15"2"0,11 5 0,16 3-336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1509 2424,'25'14'8418,"-22"-14"-8320,-1 1-1,1 0 0,-1-1 1,1 1-1,-1 0 0,0 0 1,1 0-1,-1 1 0,0-1 1,3 3-1,-2-2-9,0 0 1,0 0-1,0-1 0,0 1 1,0-1-1,0 0 0,6 2 1,16 1 375,-7-3-200,0 2 0,0 0 0,-1 1 0,1 1 0,31 14 0,-36-14-115,-1-1 0,1 1 0,0-2 0,0 0 0,0 0 0,1-1 0,-1-1 1,1 0-1,16-2 0,29 3 54,-35 1 351,-19-2-510,0 0 0,0 0 0,-1-1 0,1 0 0,0 0 0,0 0 0,8-2-1,85-14 104,50-12 142,-93 7-205,-40 15-25,-1 0 0,23-5-1,14-7 258,-41 14-221,-1 0 0,1 1 0,14-4 0,-21 6-47,25-9 116,-1-2-1,35-20 0,-49 24-119,0-1-1,0-1 1,-1 0-1,-1-1 1,14-15-1,-11 12 142,30-25 1,-29 28-152,-2-1 1,22-23 0,49-55 135,-72 78-96,-10 10-67,0 0-1,0 0 1,0-1-1,0 1 1,-1 0 0,1-1-1,-1 1 1,1-1-1,-1 1 1,0-1-1,0 1 1,0-1-1,0 0 1,-1 0 0,1 0-1,-1-3 1,3-4 27,0 1 0,1 1 0,0-1 0,0 1 0,1-1 0,6-7 0,-7 10 10,0 1-1,-1-1 0,1 0 0,-1 0 0,0-1 0,-1 1 0,1-1 1,-1 1-1,0-1 0,1-13 0,11-37-94,-12 13 254,-5-60-1,-1 14 0,5 57-149,0 19-4,-1-1 0,-1 1-1,-2-18 1,-1-21-31,4 45-8,0 0 1,-1-1 0,1 1 0,-1 0 0,-1 0-1,0 0 1,-5-14 0,6 18-27,0 1 1,1-1-1,-1 0 1,1 0-1,-1 0 0,1 0 1,1 0-1,-1 0 1,0 1-1,1-1 1,1-4-1,0-11 19,1-11-18,-5 1 45,1-11-69,2 23 73,0-1 1,-1 1-1,-1-1 1,0 1-1,-2-1 1,-6-24-1,9 39-31,-1 0 0,1 0 0,-1 0 1,1 0-1,0 0 0,0 0 0,0-1 0,1 1 0,-1 0 0,1 0 0,1-3 0,0-4 18,0 0 0,-1 0 1,0-1-1,0-11 0,-1 18 1201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28 406 3232,'0'10'-2074,"-1"-9"2570,1 1 1,0 0 0,0 0 0,0-1 0,0 1 0,0 0-1,0-1 1,1 1 0,-1 0 0,1-1 0,-1 1-1,1 0 1,-1-1 0,1 1 0,0-1 0,0 1-1,0-1 1,0 1 0,0-1 0,0 0 0,0 1-1,0-1 1,3 2 0,35 23 511,-38-25-1000,3 0 4,36 14 237,-16-8 3,-1 2 0,0 1 0,35 21 0,53 51 634,-109-80-605,6 2-189,-1 0 1,0 1-1,0 1 0,0-1 1,-1 1-1,7 7 0,46 49 119,-53-56-58,1-1 0,-1 0 0,0 0-1,16 7 1190,-22-14-1155,-1-7-150,-2-12-99,3 20 48,0-1-1,0 1 0,-1-1 1,1 1-1,0-1 1,-1 1-1,1 0 0,-1-1 1,0 1-1,1 0 1,-1-1-1,0 1 1,0 0-1,0 0 0,0 0 1,0 0-1,0 0 1,0 0-1,0 0 0,-2-1 1,-3-5 6,-5-2 8,0 1 0,9 6 13,-1-1 0,1 1 0,-1 0 0,1-1-1,0 1 1,0-1 0,0 1 0,-1-5-1,2 5-3,0 1 0,-1-1 0,1 0 0,0 0 0,-1 1 0,1-1-1,-1 1 1,1-1 0,-1 1 0,0-1 0,-3-1 0,4 2-61,-1-1 4,-11-13 40,9 8 8,-1 1 0,0 0 0,-1 0 0,0 0 0,1 1 0,-2-1-1,1 2 1,-1-1 0,0 1 0,0 0 0,0 0 0,0 0 0,-11-2-1,-23-5-64,38 9 22,-22-9-25,13 5 91,-1 0 0,0 1 0,0 0 0,-21-3 0,13 3-8,5 1 25,3 1-108,0-1 0,-23-9 0,34 13 126,1 0-56,0 0 0,1 0-1,-1 0 1,0-1 0,0 1-1,1 0 1,-1 0 0,0 0 0,0 0-1,0-1 1,1 1 0,-1 0-1,0-1 1,1 1 0,-1-1-1,0 1 1,1-1 0,-1 1-1,0-1 1,-36-24-325,35 23 303,16-32-663,2 12 690,-7 17 8,-1 3-3,10-9 52,0-1 1,0 0 0,-1-1-1,-1-1 1,19-21 0,4 1 181,-11 12-136,13-22-177,-39 41 60,1 1 0,-1 0 0,1-1 0,0 1 0,0 0 0,0 1 0,0-1 0,1 0 0,3-1 0,9-5-31,30-34-51,-38 33 65,1 0 1,0 1-1,0 0 0,1 1 1,10-7-1,-13 10 64,-1 0 0,-1-1 0,1 1 0,0-1 0,-1 0 0,0-1-1,-1 1 1,7-9 1529,-27 39-1583,-58 84-81,34-55 539,39-52-469,-9 21-21,-8 7 8,12-19 26,0-1 0,-1 0 0,0-1 0,-10 12 0,15-19 12,-33 19-87,22-14 110,0-1 0,0-1 0,-1 0 0,1-1 0,-1-1 0,-16 3 0,-19 5-32,44-11 11,0 1 1,1 1-1,-1-1 1,1 0-1,0 1 0,0 0 1,-1 0-1,-3 3 1,-17 10 2,22-14-73,-1 1 1,1 0-1,1 0 0,-1 0 1,0 0-1,0 0 1,1 0-1,-1 1 1,1 0-1,0-1 0,-4 7 1,5-7 51,0-1 0,0 1 0,1-1-1,-1 1 1,1 0 0,0-1 0,-1 1 0,1 0 0,0-1 0,0 1 0,0 0 0,0-1 0,0 1-1,0 0 1,1 0 0,-1-1 0,0 1 0,1 0 0,-1-1 0,1 1 0,0-1 0,0 1 0,-1-1 0,2 2-1,2 3 26,-2-4 22,4 1 7,21 20-20,-23-19 19,1 0-1,0 0 0,0 0 0,0 0 0,0-1 1,0 0-1,8 3 0,55 30 130,-55-29-131,-1 1 0,0 0-1,-1 1 1,0 0 0,16 17-1,-13-11 20,2-1-1,30 22 0,-41-32-9,1 0-1,0 0 1,-1 1-1,0 0 0,0 0 1,0 0-1,5 9 1,0-1 23,-7-11-166,-2 2 85,1-1 10,0 1 0,0-1-1,0 0 1,0 0 0,5 5 0,4 7-41,22 48 64,-32-61 64,10 14 421,6 7-786,-10-24 1122,-2-15-224,-6 8-623,0 1 0,0-1 0,0 1 0,-1 0-1,0 0 1,0 0 0,-1 0 0,0 0 0,0 0 0,-8-10-1,-9-26-438,11 23 385,5 14 61,1 0-1,1-1 1,-1 1-1,1-1 1,-1-7-1,-23-37 85,24 45-78,-14-20-7,7 15 1,-2 0 0,1 1 0,-18-22-17,26 29 18,-8-9-53,2 6-42,19 22-96,23 32-110,-32-45 296,7 11-33,26 32-62,45 66-38,-53-69 102,-14-26-343,6 12 885,-14-7-7730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7984,'0'0'0,"-27"0"0,-19 0 0,-28 0-5512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3:12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11120,'0'0'0,"15"5"0,4 8 0,16 3-7864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7448,'0'0'0,"17"0"0,13 3 0,16-1-5112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7984,'0'0'0,"27"0"0,19 0 0,28 0-5512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1528,'31'8'12625,"-46"0"-11325,10-5-2131,-5 5 4302,10-7-3362,1-1 0,-1 1 0,1-1 0,-1 0 0,1 1 0,0-1 0,-1 0 0,1 1 0,0-1 0,-1 0 0,1 0 0,-1 1 0,1-1 0,0 0 0,-1 0 0,1 0 0,0 0 0,0 0 0,-1 0 0,1 0 0,0 0 0,-1 0 0,1 0 0,1-1 0,90 1 666,-91 0-743,14 4 236,25 3-19,0-1-1,54 0 1,-62-9-73,29-2-190,-9 8 64,-33-1 62,0-1 0,28-2 0,93-13 244,-111 12-234,-1 1-1,31 2 1,39-1-15,93-3 494,-101 5-580,11-10 76,116 7 519,-216 1-517,26-1 522,-71-5-599,0 1 0,-83 1 1,116 4-109,-111-1 37,-97 1 37,113 9 101,-43-6-341,89-3 132,40-2 40,13 0 56,1 0 1,-1 1 0,0 0-1,0 1 1,0 0 0,-11 1-1,5-2 24,0-1 0,4 1 20,0 0 1,1 1-1,-1 0 0,-15 2 0,14-1 0,0 0 0,0-1 0,0 0-1,-10-2 1,-76 0-332,45 6 182,-6 4 172,6-8-79,-3 0 26,34 0 12,7-1-9,9 0 6,2 0-5,-9-2 42,1 1-58,5 2-26,0-1-1,0 0 0,0 1 1,0 0-1,0 0 0,0 0 1,-6 2-1,9-1-390,-38 0-11076,17 2 3650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 7448,'0'0'0,"-17"0"0,-13 3 0,-16-1-5112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704 417 816,'0'0'11185,"-5"3"-11193,-89 50 352,36-26 1067,44-19-1102,8-5-360,0 1 1,0 0-1,0 0 0,1 0 1,-1 1-1,1 0 0,0 0 1,-6 8-1,-11 3 274,-16 25 41,-14 3-271,50-43 0,0 1-70,-49 38 160,47-37-86,-20 19-182,-22 24 109,-3 10 124,41-45-33,-1 0-1,-1 0 1,0-1 0,0-1-1,-1 0 1,-20 14-1,-17 3 309,47-25 182,7-12-506,-4 9 1,-1-1 0,0 0 0,1 1 0,0-1 0,-1 1 0,1-1 0,0 1 0,3-3 0,2 1 3,0-1 1,-1-1-1,0 1 1,0-1-1,0 0 1,5-9-1,15-13 5,-13 18-38,-8 7 21,0-1 1,0 1 0,-1-1-1,1 0 1,-1 0 0,0 0-1,0-1 1,4-6 0,6-4 74,0-1 1,1 2 0,26-20-1,-39 33 149,-2 0-199,1-1-1,0 1 1,0 0 0,-1 0-1,1 0 1,0-1 0,0 1 0,0 0-1,1 0 1,-1 1 0,0-1-1,0 0 1,0 0 0,1 1-1,-1-1 1,0 0 0,3 0 0,-2 0-12,1 0 1,0-1-1,-1 0 1,1 1-1,-1-1 1,1 0-1,-1 0 1,0 0-1,3-4 1,16-17 1305,0 3-1014,25-20-353,-44 39 48,24-16-37,35-27 309,-46 33-48,1 2 0,31-15-1,-25 13-117,-21 10-35,2 0-24,-1 0-6,0 1-1,-1 0 1,1-1-1,0 0 0,-1 1 1,1-1-1,-1 0 0,1 0 1,-1 0-1,0 0 1,1 0-1,-1 0 0,0 0 1,1-1-1,-1 1 0,1-3 1,-2 3 6,0 0 1,-1 0-1,1 0 0,0 0 1,-1 0-1,1 0 1,-1 0-1,1 0 1,-1 0-1,0 0 0,1 0 1,-1 1-1,0-1 1,0 0-1,0 0 1,1 1-1,-3-2 0,-6-6-187,7 6 361,0 1-197,-1 0 1,0 0-1,0 0 0,0 0 0,1-1 0,-1 1 0,1-1 0,-4-2 0,-19-10 428,16 12-402,-4-1-41,-26-20-10,37 22 18,-26-19 30,17 14 31,1 0 0,0-1-1,0 0 1,1 0 0,0-1-1,0 0 1,-7-11-1,10 13-50,2 2 10,0 1-1,0 0 1,0 0-1,0 1 1,-8-5-1,-5-2-11,-6-10 22,1 0 0,1-2-1,-33-39 1,16 29-165,1 14 241,12-2-32,9 10-82,3 4 0,4 1 0,-42-12-10,49 15-4,-9 1-8,-5-4 22,14 4 4,17 8-222,-1 2 196,-8-5 17,0-1 0,0 0 0,0 0-1,1-1 1,0 1 0,0-1 0,8 2-1,-13-5 68,27 10 43,-26-8-107,14 6-11,1 0 0,20 6 0,-32-11 5,0-1 1,-1 1-1,0 0 1,1 0 0,-1 1-1,0-1 1,0 1-1,6 7 1,-5-5 86,1 0-1,0-1 1,14 9 0,-13-11-235,-3 1-120,8 8 202,0-3 264,26 12 60,-35-19-249,0 0 0,0 1 0,0-1 0,0 1-1,0 0 1,-1 0 0,6 6 0,-5-4 2,-2-2-1,30 23-2,-4-8 604,-15-13-716,-10-4 84,1 0 0,-1 1 0,0-1 0,1 1 0,-1 0 0,0 0 0,0 0 0,0 0 0,5 5 0,-5-5 41,-1 1 0,1-1 0,0 0 0,1 0 0,-1 0 0,0 0 0,1 0 0,-1-1 0,1 1 0,-1-1 0,6 1 0,-3-1 33,-3 0-12,1 0 1,-1 0 0,1 0-1,-1 0 1,0 1 0,1-1-1,-1 1 1,0 0 0,0 0-1,0 0 1,0 0 0,0 1-1,2 2 1,-4-3 526,-2-2-692,0 1 125,-1 0 0,1 0 0,0 0 0,0 0 0,0 0 0,0 0-1,0 0 1,0 0 0,0 1 0,0-1 0,0 0 0,-1 3 0,-8 9 275,-96 63-588,94-66 331,1 1-16,9-9-16,-12 9-33,-33 42 129,33-44-78,3-1-8,-22 35-25,-24 23-59,56-64 112,0 3-22,-1-1-1,0 1 0,0 0 1,0-1-1,0 0 0,-6 8 1,2-2-12,-15 42 271,21-50-227,-15 27-9,-1-11-26,14-16-18,-11 37-110,9-33 135,0 0-1,-1 0 1,1 0 0,-1 0 0,0-1-1,-10 8 1,6-5 2,7-6 23,4-4-163,26-30 136,-20 20 4,-6 10 6,0 0 4,14-16-15,-10 11 27,0 1 0,-1-1-1,1 0 1,-1-1-1,-1 1 1,5-9-1,-6 10-16,0 0 0,0 0 0,1 0 0,0 1 0,0-1-1,0 1 1,8-7 0,2-3-267,-4 4 225,0 2 82,-2 2-43,0 0 1,0-1 0,-1 0 0,10-13 0,-13 17-10,46-38 30,-35 28-18,-10 10-2,40-38-12,-35 33 7,-1-1 0,4-1-12,-11 8-48,15-5-6,-4 2 86,-9 5-16,-1-1 0,0 1 0,0-1 0,1 0 0,-1 1 0,-1-1 0,4-3 0,-5 4-38,17-10 16,-7 5 20,45-20-164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1438 2784,'28'0'10699,"12"-1"-7039,23-1-3677,-55 2 32,15 2 166,14 4-112,-21-5 124,0 0 0,21-3-1,-22 1 11,-1 1 0,27 2 0,-40-1-144,6 1 37,-1 0-1,0 0 1,1-1 0,0 1 0,9 0-1,122 2 57,-1-1-12,-57 7-62,-48-4-1,-1-3-1,1 0 0,61-4 0,35-9-252,-116 9 192,0 0 0,-1-1 0,1-1-1,0 0 1,-1 0 0,1-2 0,17-8 0,9 0 272,-33 12-289,0 0 0,-1 0 0,1-1 0,0 0 0,-1 0 0,1 0 0,-1 0 1,5-4-1,90-66 70,-69 44 100,0 0-1,-3-1 1,38-52 0,-43 44 69,-17 27-295,1 0 0,0 0 0,13-14 0,18-29 81,-26 35 90,0-1 1,10-22-1,-18 36-82,-1-1 1,0-1 0,0 1-1,0 0 1,0 0 0,-1-1 0,0 1-1,-1-1 1,1 1 0,-1-1-1,-1-7 1,-7-33-14,3 1-1,2-1 1,3-59 0,0 105-20,-1-76 15,0 69-4,0 0-1,-1 1 0,0-1 0,0 1 1,-1-1-1,0 1 0,-7-12 1,9 15-13,0 0 0,-1 0 0,2 0 0,-1 0 0,0 0 0,1 0 0,-1 0 0,1 0 0,0 0 0,1 0 0,-1 0 0,2-6 0,-1-30 52,-16-79-118,4 73-81,-1-13 301,7 35-151,4 20 0,0 0 0,0 0-1,0 1 1,0-1 0,1 0-1,-1 0 1,1 0-1,0 0 1,0 0 0,2-6-1,-2 5 11,0-1-1,0 1 0,0-1 1,-1 1-1,0-1 0,0 1 1,-1 0-1,1-1 0,-1 1 1,-4-8-1,4 3-326,9 11 255,8 10 127,-15-11-87,2 2 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1080,'0'0'0,"15"2"0,11 5 0,16 3-336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1509 2424,'25'14'8418,"-22"-14"-8320,-1 1-1,1 0 0,-1-1 1,1 1-1,-1 0 0,0 0 1,1 0-1,-1 1 0,0-1 1,3 3-1,-2-2-9,0 0 1,0 0-1,0-1 0,0 1 1,0-1-1,0 0 0,6 2 1,16 1 375,-7-3-200,0 2 0,0 0 0,-1 1 0,1 1 0,31 14 0,-36-14-115,-1-1 0,1 1 0,0-2 0,0 0 0,0 0 0,1-1 0,-1-1 1,1 0-1,16-2 0,29 3 54,-35 1 351,-19-2-510,0 0 0,0 0 0,-1-1 0,1 0 0,0 0 0,0 0 0,8-2-1,85-14 104,50-12 142,-93 7-205,-40 15-25,-1 0 0,23-5-1,14-7 258,-41 14-221,-1 0 0,1 1 0,14-4 0,-21 6-47,25-9 116,-1-2-1,35-20 0,-49 24-119,0-1-1,0-1 1,-1 0-1,-1-1 1,14-15-1,-11 12 142,30-25 1,-29 28-152,-2-1 1,22-23 0,49-55 135,-72 78-96,-10 10-67,0 0-1,0 0 1,0-1-1,0 1 1,-1 0 0,1-1-1,-1 1 1,1-1-1,-1 1 1,0-1-1,0 1 1,0-1-1,0 0 1,-1 0 0,1 0-1,-1-3 1,3-4 27,0 1 0,1 1 0,0-1 0,0 1 0,1-1 0,6-7 0,-7 10 10,0 1-1,-1-1 0,1 0 0,-1 0 0,0-1 0,-1 1 0,1-1 1,-1 1-1,0-1 0,1-13 0,11-37-94,-12 13 254,-5-60-1,-1 14 0,5 57-149,0 19-4,-1-1 0,-1 1-1,-2-18 1,-1-21-31,4 45-8,0 0 1,-1-1 0,1 1 0,-1 0 0,-1 0-1,0 0 1,-5-14 0,6 18-27,0 1 1,1-1-1,-1 0 1,1 0-1,-1 0 0,1 0 1,1 0-1,-1 0 1,0 1-1,1-1 1,1-4-1,0-11 19,1-11-18,-5 1 45,1-11-69,2 23 73,0-1 1,-1 1-1,-1-1 1,0 1-1,-2-1 1,-6-24-1,9 39-31,-1 0 0,1 0 0,-1 0 1,1 0-1,0 0 0,0 0 0,0-1 0,1 1 0,-1 0 0,1 0 0,1-3 0,0-4 18,0 0 0,-1 0 1,0-1-1,0-11 0,-1 18 1201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3:16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1417 3768,'1'0'200,"0"0"1,0 0-1,0 1 0,0-1 1,-1 0-1,1 0 0,0 1 1,0-1-1,-1 1 1,1-1-1,0 0 0,-1 1 1,1-1-1,0 1 0,-1 0 1,1-1-1,-1 1 0,1 0 1,0 0-1,-2 19 4022,-1-14-5243,1 4 1133,0 0 1,1 0-1,0 0 1,2 18-1,-1-25 788,4 2-770,-1 1-1,1 1 0,-1-1 1,0 1-1,-1-1 0,3 9 1,-4-11-73,1-1 1,-1 1-1,0-1 1,1 1-1,0-1 1,0 0-1,0 0 1,0 0-1,0 0 1,1-1 0,5 4-1,0 1 187,-6-6-213,-1 1 0,1-1 0,-1 0 0,1 0 0,-1 0-1,1 0 1,0 0 0,0-1 0,-1 1 0,1-1 0,0 0 0,3 0 0,-4 0 67,20 1-47,41 9 29,-62-10 267,2-1-1,74-13-267,-74 13-8,0 0-18,4-2 3,1 0 0,0 0 0,-1-1 0,0 0 0,0-1 0,0 1 0,0-1 0,-1 0 0,0-1 0,0 0 0,10-12 0,-1-13 395,-13 26-416,1 0-1,-1 0 1,1 0 0,0 1 0,0-1-1,0 1 1,1-1 0,6-6 0,-8 10-2,7-31 316,-7 21-315,-1-1-1,2 2 0,-1-1 0,5-11 0,-6 19 19,6-22 72,3-40-50,2-106 0,-14 164 107,0 5 4,1-28-97,0 22-67,0 0 0,0 0-1,-1 1 1,0-1-1,0 0 1,-1 1 0,0-1-1,-4-7 1,5 13-36,1-1-1,0 0 1,0 0 0,1 1 0,-1-1 0,1 0 0,-1 0 0,1-4-1,-8-36 71,6 39-17,0 1-1,0-1 1,0 1-1,-1-1 1,1 1-1,-1 0 0,1 0 1,-1 0-1,0 0 1,0 0-1,-5-3 1,-15-15-90,13 13 75,1 0 0,-2 1 1,1 0-1,-22-10 0,4 1-55,21 12 38,5 4-6,-25-3 15,14 0-36,1 1-1,-1 1 0,1 0 1,-1 0-1,1 1 1,-1 1-1,0 0 0,1 1 1,-1 0-1,-14 5 1,25-6 253,0-1-240,0 1 0,0-1 0,0 1 0,0 0 1,0 0-1,0-1 0,1 1 0,-1 0 0,0 1 0,1-1 1,-1 0-1,0 0 0,1 1 0,0-1 0,-1 1 1,1-1-1,0 1 0,-2 2 0,0 0-47,1 0-1,-1 1 1,1-1-1,0 1 1,0-1 0,0 1-1,-1 9 1,1-13 36,1 2 59,9 17-7,-3-9 18,-4-9-36,-1 0 1,1 0-1,0 0 1,0 0-1,0-1 0,0 1 1,0 0-1,0-1 1,0 1-1,0-1 0,1 1 1,1 1-1,36 25 106,-37-27-101,8 0-5,-2 3-8,34-1-5,-30-2 3,-7 0 12,0-1 1,0 1 0,1-1-1,-1-1 1,0 1-1,0-1 1,10-2 0,20-2-70,16-3 2,-32 1 71,-12 6-23,-1-1 0,1 0-1,-1 0 1,0-1-1,0 0 1,0 0 0,0-1-1,0 1 1,-1-1-1,7-6 1,-8 6-3,3-1 13,34-35 105,-38 38-96,-3-4-4,1 0 0,0 0-1,1 1 1,0-1 0,4-9-1,3-13-10,-8 24 1,5-9 36,-6 7 24,-1-1 0,1 1-1,-1-1 1,0 1-1,-1-1 1,-1-6-1,2 10-74,-19-44 246,16 36-235,0 0 0,-1 0 0,-1 1 0,1 0 0,-2 0 0,-14-18 0,4 7-13,-63-97-129,70 105 165,-1 1-1,0 1 0,0-1 1,-1 2-1,-20-14 0,19 10 31,10 10-48,0 1-1,-1-1 1,1 1-1,-1 0 0,1 0 1,-9-5-1,-68-47 84,75 52-77,0 0 0,1 0-1,-1 1 1,-1-1 0,-6-1 0,-18-10-45,28 12 14,-4-1-9,1-1 0,0 0 0,0 1 0,0-2 0,-6-5 0,9 7 42,0 1-12,0 2-41,1-1 45,0 1 0,-1-1 1,1 1-1,0-1 0,0 0 0,-1 0 1,1 0-1,0 1 0,0-1 1,0 0-1,0 0 0,0 0 1,0 0-1,-1-3 0,-17-12 38,17 15-23,-1 0 0,1 0 0,0 0-1,0 0 1,-1 0 0,1-1 0,0 1 0,0-1-1,0 0 1,0 1 0,-2-4 0,-9-8-70,0 1 0,-19-13 0,29 23 181,0-1-79,-1-1-1,1 1 1,-1 1 0,0-1 0,0 0 0,0 1 0,-8-4-1,2 2-97,-1-2-1,1 1 1,-18-15-1,14 11 28,12 7 165,0 2-220,-8-5 67,-6-3 13,11 7-3,-9 1-13,13 0-49,8 78-374,-7-73 440,1 1 0,0-1 1,0 1-1,1-1 0,-1 1 1,5 8-1,3 11-18,-5-12 109,1 0 1,12 23-1,-5-11-65,-7-12-23,-1 1 1,0 1 0,-1-1 0,-1 0 0,1 18-1,8 111-115,-1-88 3,7-10 278,-17-43 13,2-20-303,3-17 157,-1-1-1,-2 1 1,-2-1-1,-1 1 1,-8-50-1,8 77-28,0 1-10,0 0 0,0 0 0,0 0-1,-1 1 1,0-1 0,-1 1 0,1-1 0,-1 1 0,-5-9 0,6 13 9,1-1 0,0 0 1,0 0-1,0 0 1,0 1-1,0-1 0,1 0 1,-1 0-1,1-5 1,-3-12-97,-18-83-7,21 101 196,-1 0-83,-12-28-368,12 28 358,1-9-153,10 12 86,52 12 244,-37-8-111,-23-4-111,29-1-142,-17 0 140,34-1 93,-29 1 3,0 1 1,-1 1 0,24 4-1,118 17 139,-131-22-212,3-8-32,-26 7 47,22-6 2,10-10 86,-33 13-77,0 1 0,1-1 0,-1 1 0,0 0 0,1 1-1,-1-1 1,1 1 0,7-1 0,-11 2-340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28 406 3232,'0'10'-2074,"-1"-9"2570,1 1 1,0 0 0,0 0 0,0-1 0,0 1 0,0 0-1,0-1 1,1 1 0,-1 0 0,1-1 0,-1 1-1,1 0 1,-1-1 0,1 1 0,0-1 0,0 1-1,0-1 1,0 1 0,0-1 0,0 0 0,0 1-1,0-1 1,3 2 0,35 23 511,-38-25-1000,3 0 4,36 14 237,-16-8 3,-1 2 0,0 1 0,35 21 0,53 51 634,-109-80-605,6 2-189,-1 0 1,0 1-1,0 1 0,0-1 1,-1 1-1,7 7 0,46 49 119,-53-56-58,1-1 0,-1 0 0,0 0-1,16 7 1190,-22-14-1155,-1-7-150,-2-12-99,3 20 48,0-1-1,0 1 0,-1-1 1,1 1-1,0-1 1,-1 1-1,1 0 0,-1-1 1,0 1-1,1 0 1,-1-1-1,0 1 1,0 0-1,0 0 0,0 0 1,0 0-1,0 0 1,0 0-1,0 0 0,-2-1 1,-3-5 6,-5-2 8,0 1 0,9 6 13,-1-1 0,1 1 0,-1 0 0,1-1-1,0 1 1,0-1 0,0 1 0,-1-5-1,2 5-3,0 1 0,-1-1 0,1 0 0,0 0 0,-1 1 0,1-1-1,-1 1 1,1-1 0,-1 1 0,0-1 0,-3-1 0,4 2-61,-1-1 4,-11-13 40,9 8 8,-1 1 0,0 0 0,-1 0 0,0 0 0,1 1 0,-2-1-1,1 2 1,-1-1 0,0 1 0,0 0 0,0 0 0,0 0 0,-11-2-1,-23-5-64,38 9 22,-22-9-25,13 5 91,-1 0 0,0 1 0,0 0 0,-21-3 0,13 3-8,5 1 25,3 1-108,0-1 0,-23-9 0,34 13 126,1 0-56,0 0 0,1 0-1,-1 0 1,0-1 0,0 1-1,1 0 1,-1 0 0,0 0 0,0 0-1,0-1 1,1 1 0,-1 0-1,0-1 1,1 1 0,-1-1-1,0 1 1,1-1 0,-1 1-1,0-1 1,-36-24-325,35 23 303,16-32-663,2 12 690,-7 17 8,-1 3-3,10-9 52,0-1 1,0 0 0,-1-1-1,-1-1 1,19-21 0,4 1 181,-11 12-136,13-22-177,-39 41 60,1 1 0,-1 0 0,1-1 0,0 1 0,0 0 0,0 1 0,0-1 0,1 0 0,3-1 0,9-5-31,30-34-51,-38 33 65,1 0 1,0 1-1,0 0 0,1 1 1,10-7-1,-13 10 64,-1 0 0,-1-1 0,1 1 0,0-1 0,-1 0 0,0-1-1,-1 1 1,7-9 1529,-27 39-1583,-58 84-81,34-55 539,39-52-469,-9 21-21,-8 7 8,12-19 26,0-1 0,-1 0 0,0-1 0,-10 12 0,15-19 12,-33 19-87,22-14 110,0-1 0,0-1 0,-1 0 0,1-1 0,-1-1 0,-16 3 0,-19 5-32,44-11 11,0 1 1,1 1-1,-1-1 1,1 0-1,0 1 0,0 0 1,-1 0-1,-3 3 1,-17 10 2,22-14-73,-1 1 1,1 0-1,1 0 0,-1 0 1,0 0-1,0 0 1,1 0-1,-1 1 1,1 0-1,0-1 0,-4 7 1,5-7 51,0-1 0,0 1 0,1-1-1,-1 1 1,1 0 0,0-1 0,-1 1 0,1 0 0,0-1 0,0 1 0,0 0 0,0-1 0,0 1-1,0 0 1,1 0 0,-1-1 0,0 1 0,1 0 0,-1-1 0,1 1 0,0-1 0,0 1 0,-1-1 0,2 2-1,2 3 26,-2-4 22,4 1 7,21 20-20,-23-19 19,1 0-1,0 0 0,0 0 0,0 0 0,0-1 1,0 0-1,8 3 0,55 30 130,-55-29-131,-1 1 0,0 0-1,-1 1 1,0 0 0,16 17-1,-13-11 20,2-1-1,30 22 0,-41-32-9,1 0-1,0 0 1,-1 1-1,0 0 0,0 0 1,0 0-1,5 9 1,0-1 23,-7-11-166,-2 2 85,1-1 10,0 1 0,0-1-1,0 0 1,0 0 0,5 5 0,4 7-41,22 48 64,-32-61 64,10 14 421,6 7-786,-10-24 1122,-2-15-224,-6 8-623,0 1 0,0-1 0,0 1 0,-1 0-1,0 0 1,0 0 0,-1 0 0,0 0 0,0 0 0,-8-10-1,-9-26-438,11 23 385,5 14 61,1 0-1,1-1 1,-1 1-1,1-1 1,-1-7-1,-23-37 85,24 45-78,-14-20-7,7 15 1,-2 0 0,1 1 0,-18-22-17,26 29 18,-8-9-53,2 6-42,19 22-96,23 32-110,-32-45 296,7 11-33,26 32-62,45 66-38,-53-69 102,-14-26-343,6 12 885,-14-7-7730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0 7984,'0'0'0,"-27"0"0,-19 0 0,-28 0-5512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7448,'0'0'0,"17"0"0,13 3 0,16-1-5112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2:00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14.044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148 0 7984,'0'0'0,"-27"0"0,-19 0 0,-28 0-5512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14.045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14.046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1 7448,'0'0'0,"17"0"0,13 3 0,16-1-5112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14.047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38.043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148 0 7984,'0'0'0,"-27"0"0,-19 0 0,-28 0-5512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2:53:27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1374 3144,'19'11'-55,"-12"-8"452,-1 1 1,1 0-1,-1 1 0,8 7 1386,-17-12-382,-14-4 2437,-6-1 2622,7 3-4873,32 13-1400,-11-5-141,1-1 1,0 0-1,0 0 0,0-1 0,0 0 0,1 0 1,0 0-1,-1-1 0,1 1 0,1-2 0,9 4 1,-6-3 50,-1 1 0,1 1 0,11 6 0,-19-9 140,0-1-88,22 6 250,46 21 0,-58-22-163,-7-4-229,0 0 1,-1 0-1,1-1 1,0 1 0,0-1-1,0-1 1,0 1-1,0-1 1,11-1-1,12 1-4,-15 0-3,-4 0 12,-2-2 117,0-1 0,-1 0 0,1-1 0,8-4 0,-9 5-46,-1 0 8,19-18 214,-18 14-282,0 0 0,-1-1 0,0 1 0,0-2 0,-1 1 0,0 0-1,0-1 1,-1 0 0,0 0 0,-1 0 0,4-15 0,-6 22-10,2-35 162,-3 22-157,0 0 1,-1 0-1,0 0 0,-1 0 1,-6-18-1,0-10 87,7 32-122,-1-1 1,-1 1-1,0-1 1,0 1-1,-1 0 1,-1 0-1,0 0 1,0 1-1,-1 0 1,-10-15-1,12 20 20,-7-10-17,0 0 0,-2 0 0,1 2 0,-30-26 1,35 36-50,0 0 1,0 0-1,-1 1 1,-8-2 0,-10-4-38,20 6 33,0 0 1,0 1 0,0 0 0,-1 0 0,-10 0-1,15 1 73,-11 2-102,-2 4 34,0 1 0,-17 10 0,30-15 29,2 0 20,-3 12 11,-1 4 2,2-13-1,1-1-1,0 1 0,0 0 0,0 0 1,1 0-1,-1 0 0,1 0 0,0 0 1,1 0-1,0 5 0,1 0-1,8 56-160,-10-65 194,20 22 462,-16-18-484,-2-2 2,0-1 1,1 1-1,-1-1 0,1 0 0,0 1 1,-1-1-1,1 0 0,0-1 0,0 1 1,0 0-1,0-1 0,1 0 0,-1 0 1,0 0-1,7 1 0,-8 0-10,1-1 0,0 0 0,0 0 1,0-1-1,0 1 0,0-1 0,0 1 0,0-1 0,6 0 0,1-1 3,3 1 84,0-1 0,0 0 0,1-1 0,15-4 0,-4 0-19,-23 6 70,11-8 66,-7 5-181,0-1 0,-1 0 0,1-1 1,-1 1-1,0-1 0,-1 0 0,1 0 0,-1-1 0,0 0 0,0 1 0,-1-1 0,1 0 0,-1-1 0,-1 1 0,1 0 0,-1-1 1,2-10-1,6-29 160,7-42-183,-16 79 56,0 0-1,-1 0 1,0 0-1,-1 0 1,0 0-1,0 0 0,-5-16 1,5 24-12,0-3-23,-5-13-38,0 0 0,-1 1 0,-1 0 0,-13-20 0,17 31 8,-1-6-12,1-4 18,-12-34-151,-13-53 308,6-12-131,6 23-32,10 61 5,-17-42 1,17 53-27,-18-58-259,25 74 265,-1 1 0,0-1-1,0 1 1,0 0 0,-1-1-1,1 1 1,0 0 0,-1 0-1,1 0 1,-1 0 0,0 0-1,0 0 1,0 0 0,0 0-1,0 1 1,0-1 0,-3-1-1,1 1 5,-8-1-54,10 4 70,1-1 0,-1 1 1,1 0-1,0 0 1,-1 0-1,1 1 0,0-1 1,0 0-1,0 0 0,0 1 1,0-1-1,0 0 1,0 1-1,-1 2 0,-7 10 9,3-3 1,0-1 0,0 1 1,-6 21-1,10-29 6,1-1 1,-4 6 6,0 0 0,0 1 1,0 0-1,-3 13 1,-8 15 75,15-35-76,-1 0 0,-14 17-16,14-17-4,1 0-1,0-1 1,-1 1-1,1 0 1,0 0 0,0 0-1,1 0 1,-1 0-1,0 0 1,1 0-1,-1 0 1,1 0-1,-1 0 1,1 0-1,0 0 1,0 4 0,0-5-1,-2 9-37,-1-1 0,0 0 0,-7 16 0,2-5-38,7-18 32,13-22 92,2-9-31,-1 5 24,-1 0 0,-2-1 0,9-29 1,-12 34-58,-6 18 20,0-1-1,0 1 1,0 0 0,0-1 0,0 1-1,-1-1 1,1 1 0,-1-1-1,0 1 1,0-1 0,0 1 0,0-1-1,0 1 1,0-1 0,-2-2 0,2 4 6,-1 0 1,1-1-1,-1 1 1,1 0 0,0 0-1,-1 0 1,1 0-1,0 0 1,0-1 0,0 1-1,0 0 1,0 0 0,0 0-1,0 0 1,0-1-1,1 1 1,-1 0 0,0 0-1,1 0 1,-1 0-1,0 0 1,1 0 0,0 0-1,-1 0 1,1 0-1,1-2 1,0 0-17,0 0 0,0 0 0,-1-1-1,1 1 1,-1 0 0,0-1 0,0 1 0,0-1 0,0 1 0,-1-1 0,1 0-1,-1-4 1,2-1 13,-1 1 0,2 0-1,5-16 1,-7 21 14,1 0 8,-1-1 0,1 0-1,-1 0 1,0 0 0,1-8-1,-2 10-14,0 1 0,1-1 1,-1 1-1,1-1 0,-1 1 0,1-1 0,0 1 0,0 0 0,-1-1 1,1 1-1,0 0 0,0 0 0,1 0 0,-1 0 0,0 0 0,0 0 0,0 0 1,3-2-1,1-1-24,-3 3 3,0 1 1,3 0 5,1 0 0,-1 1 1,0-1-1,0 1 1,0 1-1,1-1 1,-1 1-1,0-1 0,-1 2 1,1-1-1,0 0 1,5 5-1,7 2 25,-15-8-20,25 10 36,47 30 505,12 3-586,-83-43 78,2 2 86,0 1-1,1-1 1,-1 0 0,1 0-1,9 3 1,71 19-95,-83-24 96,28 6 800,-40-6-908,1-1-1,-1-1 1,0 1 0,0-1 0,1-1-1,-1 0 1,1 0 0,-1 0 0,1-1 0,0-1-1,-8-3 1,14 5 149,-6-6-245,-1 0 10,0 0-1,-12-8 0,15 13 45,0 0 1,0-1-1,1 1 0,-1-1 0,-7-7 0,5 4-89,6 5 207,0 0 16,-3-1-78,3 1-16,0 0 0,-1 0-1,1 1 1,0-1-1,-1 1 1,1-1 0,-1 1-1,1 0 1,-6-1-1,7 2-29,-5-4-33,1 1-1,-1 0 0,1 0 1,-1 0-1,0 1 0,-10-3 0,14 4 132,0 1-562,1-1 479,-1 0 2,0-1 0,-1 1 0,1 0 0,0 0 0,0 0 0,-1 0 0,1 1 0,0-1 0,-1 1-1,1-1 1,-1 1 0,1 0 0,-1 0 0,1 0 0,-1 0 0,1 0 0,-1 0 0,1 1 0,-4 1-1,2-2 36,-5 2-28,7-1 34,1 2-428,-1 0 394,1 0 1,-1 0-1,0 0 0,0 0 0,0-1 0,0 1 0,-1-1 0,1 1 0,-5 2 1,-40 38-136,45-40 380,-5 8 64,-2-2-440,0 2 113,1-1 11,7-8 6,-2-1-592,0 1 598,1 0 0,-1 0-1,1 0 1,0 0 0,-1 1-1,1-1 1,0 0-1,0 1 1,0 0 0,1-1-1,-1 1 1,1 0-1,-2 5 1,-1-1-277,-29 63 632,31-66-539,0 1 1,1 0-1,-1 0 0,1 0 0,1 0 0,-1 0 0,1 0 1,0 10-1,-4 21-824,-4 10-2640,8-38 1694,0-1 1,1 0-1,0 0 1,3 14-1,2 0-4492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38.044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1511 0 1528,'-31'8'12625,"46"0"-11325,-10-5-2131,5 5 4302,-10-7-3362,-1-1 0,1 1 0,-1-1 0,1 0 0,-1 1 0,0-1 0,1 0 0,-1 1 0,0-1 0,1 0 0,-1 0 0,1 1 0,-1-1 0,0 0 0,1 0 0,-1 0 0,0 0 0,0 0 0,1 0 0,-1 0 0,0 0 0,1 0 0,-1 0 0,-1-1 0,-90 1 666,91 0-743,-14 4 236,-25 3-19,0-1-1,-54 0 1,62-9-73,-29-2-190,9 8 64,33-1 62,0-1 0,-28-2 0,-93-13 244,111 12-234,1 1-1,-31 2 1,-39-1-15,-93-3 494,101 5-580,-11-10 76,-116 7 519,216 1-517,-26-1 522,71-5-599,0 1 0,83 1 1,-116 4-109,111-1 37,97 1 37,-113 9 101,43-6-341,-89-3 132,-40-2 40,-13 0 56,-1 0 1,1 1 0,0 0-1,0 1 1,0 0 0,11 1-1,-5-2 24,0-1 0,-4 1 20,0 0 1,-1 1-1,1 0 0,15 2 0,-14-1 0,0 0 0,0-1 0,0 0-1,10-2 1,76 0-332,-45 6 182,6 4 172,-6-8-79,3 0 26,-34 0 12,-7-1-9,-9 0 6,-2 0-5,9-2 42,-1 1-58,-5 2-26,0-1-1,0 0 0,0 1 1,0 0-1,0 0 0,0 0 1,6 2-1,-9-1-390,38 0-11076,-17 2 3650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38.045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1 7448,'0'0'0,"17"0"0,13 3 0,16-1-5112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4:38.046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0 417 816,'0'0'11185,"5"3"-11193,89 50 352,-36-26 1067,-44-19-1102,-8-5-360,0 1 1,0 0-1,0 0 0,-1 0 1,1 1-1,-1 0 0,0 0 1,6 8-1,11 3 274,16 25 41,14 3-271,-50-43 0,0 1-70,49 38 160,-47-37-86,20 19-182,22 24 109,3 10 124,-41-45-33,1 0-1,1 0 1,0-1 0,0-1-1,1 0 1,20 14-1,17 3 309,-47-25 182,-7-12-506,4 9 1,1-1 0,0 0 0,-1 1 0,0-1 0,1 1 0,-1-1 0,0 1 0,-3-3 0,-2 1 3,0-1 1,1-1-1,0 1 1,0-1-1,0 0 1,-5-9-1,-15-13 5,13 18-38,8 7 21,0-1 1,0 1 0,1-1-1,-1 0 1,1 0 0,0 0-1,0-1 1,-4-6 0,-6-4 74,0-1 1,-1 2 0,-26-20-1,39 33 149,2 0-199,-1-1-1,0 1 1,0 0 0,1 0-1,-1 0 1,0-1 0,0 1 0,0 0-1,-1 0 1,1 1 0,0-1-1,0 0 1,0 0 0,-1 1-1,1-1 1,0 0 0,-3 0 0,2 0-12,-1 0 1,0-1-1,1 0 1,-1 1-1,1-1 1,-1 0-1,1 0 1,0 0-1,-3-4 1,-16-17 1305,0 3-1014,-25-20-353,44 39 48,-24-16-37,-35-27 309,46 33-48,-1 2 0,-31-15-1,25 13-117,21 10-35,-2 0-24,1 0-6,0 1-1,1 0 1,-1-1-1,0 0 0,1 1 1,-1-1-1,1 0 0,-1 0 1,1 0-1,0 0 1,-1 0-1,1 0 0,0 0 1,-1-1-1,1 1 0,-1-3 1,2 3 6,0 0 1,1 0-1,-1 0 0,0 0 1,1 0-1,-1 0 1,1 0-1,-1 0 1,1 0-1,0 0 0,-1 0 1,1 1-1,0-1 1,0 0-1,0 0 1,-1 1-1,3-2 0,6-6-187,-7 6 361,0 1-197,1 0 1,0 0-1,0 0 0,0 0 0,-1-1 0,1 1 0,-1-1 0,4-2 0,19-10 428,-16 12-402,4-1-41,26-20-10,-37 22 18,26-19 30,-17 14 31,-1 0 0,0-1-1,0 0 1,-1 0 0,0-1-1,0 0 1,7-11-1,-10 13-50,-2 2 10,0 1-1,0 0 1,0 0-1,0 1 1,8-5-1,5-2-11,6-10 22,-1 0 0,-1-2-1,33-39 1,-16 29-165,-1 14 241,-12-2-32,-9 10-82,-3 4 0,-4 1 0,42-12-10,-49 15-4,9 1-8,5-4 22,-14 4 4,-17 8-222,1 2 196,8-5 17,0-1 0,0 0 0,0 0-1,-1-1 1,0 1 0,0-1 0,-8 2-1,13-5 68,-27 10 43,26-8-107,-14 6-11,-1 0 0,-20 6 0,32-11 5,0-1 1,1 1-1,0 0 1,-1 0 0,1 1-1,0-1 1,0 1-1,-6 7 1,5-5 86,-1 0-1,0-1 1,-14 9 0,13-11-235,3 1-120,-8 8 202,0-3 264,-26 12 60,35-19-249,0 0 0,0 1 0,0-1 0,0 1-1,0 0 1,1 0 0,-6 6 0,5-4 2,2-2-1,-30 23-2,4-8 604,15-13-716,10-4 84,-1 0 0,1 1 0,0-1 0,-1 1 0,1 0 0,0 0 0,0 0 0,0 0 0,-5 5 0,5-5 41,1 1 0,-1-1 0,0 0 0,-1 0 0,1 0 0,0 0 0,-1 0 0,1-1 0,-1 1 0,1-1 0,-6 1 0,3-1 33,3 0-12,-1 0 1,1 0 0,-1 0-1,1 0 1,0 1 0,-1-1-1,1 1 1,0 0 0,0 0-1,0 0 1,0 0 0,0 1-1,-2 2 1,4-3 526,2-2-692,0 1 125,1 0 0,-1 0 0,0 0 0,0 0 0,0 0 0,0 0-1,0 0 1,0 0 0,0 1 0,0-1 0,0 0 0,1 3 0,8 9 275,96 63-588,-94-66 331,-1 1-16,-9-9-16,12 9-33,33 42 129,-33-44-78,-3-1-8,22 35-25,24 23-59,-56-64 112,0 3-22,1-1-1,0 1 0,0 0 1,0-1-1,0 0 0,6 8 1,-2-2-12,15 42 271,-21-50-227,15 27-9,1-11-26,-14-16-18,11 37-110,-9-33 135,0 0-1,1 0 1,-1 0 0,1 0 0,0-1-1,10 8 1,-6-5 2,-7-6 23,-4-4-163,-26-30 136,20 20 4,6 10 6,0 0 4,-14-16-15,10 11 27,0 1 0,1-1-1,-1 0 1,1-1-1,1 1 1,-5-9-1,6 10-16,0 0 0,0 0 0,-1 0 0,0 1 0,0-1-1,0 1 1,-8-7 0,-2-3-267,4 4 225,0 2 82,2 2-43,0 0 1,0-1 0,1 0 0,-10-13 0,13 17-10,-46-38 30,35 28-18,10 10-2,-40-38-12,35 33 7,1-1 0,-4-1-12,11 8-48,-15-5-6,4 2 86,9 5-16,1-1 0,0 1 0,0-1 0,-1 0 0,1 1 0,1-1 0,-4-3 0,5 4-38,-16-10 16,5 5 20,-44-20-164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7:49.712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953 94 5384,'-13'2'-13,"10"-2"234,-1 1 0,0 0 0,1-1 0,-1 1 0,1 0 0,-1 1 0,1-1 0,-1 1 0,1-1 0,-5 5 1507,15-7-2993,13 6 12713,-27-2-9550,3-2-1583,-6 7-237,1-1-76,4-2 30,5-5-96,-26 3 734,24-3-675,-1 1-1,1-1 0,0 1 0,-1 0 1,1 0-1,0 0 0,-1 0 0,1 0 1,-3 3-1,-1-1-5,1 0 1,-1 0-1,1 0 1,-1-1-1,0 0 1,0 0-1,0 0 1,-10 1-1,-2 2 11,-32 18 6,47-21-5,1-1 0,-1 0 0,1 0 0,-1 0 0,1 0-1,-1 0 1,0 0 0,0-1 0,1 1 0,-1-1 0,0 0 0,-5 0 0,4 0 3,-1 2-2,-17 7 6,-29 15 98,26-11-69,20-10-36,-28 18-1,-15 12 216,15-9-211,-13 1 6,34-16-11,1 1 0,-34 28 69,35-30-20,-2 0-39,-53 32-60,12 0 314,8-10-286,17-12 84,22-13 120,5-5-181,-16 6 213,15-5-281,0 0 1,-5 1 55,5-1 144,4-3-163,27-22 207,1 0 1,43-24 0,-35 15-105,-11 14 79,2 0-1,39-18 0,-8 4-30,193-98 682,-168 89-225,-14-1-409,-32 18-180,31-34 52,-68 57-28,-1-1-7,1 0 0,0 0-1,0 1 1,0-1 0,0 0 0,0 0-1,0 1 1,1 0 0,-1-1 0,1 1-1,3-2 1,4-6 16,-8 9-89,-11 14-94,6-8 196,-1 1 1,1-1 0,-2 0-1,1-1 1,-5 5-1,-10 9-16,14-14-16,-25 11-5,-12 13 181,25-16-80,-35 19 1,-31 6-102,-81 26-235,138-54 277,0 2 1,1 1-1,-29 19 0,31-17-149,16-9 110,0-1-1,0 0 0,0 0 1,0-1-1,-12 4 1,-10 3 105,1 1 0,-43 24 0,43-20-176,-46 18 0,56-28 45,0 2-1,1 0 0,0 1 1,-18 12-1,33-18-34,18 2-285,-15-3 355,1 0 0,-1 0-1,1-1 1,0 1 0,-1-1 0,1 1 0,0-1 0,-1 0-1,1 1 1,0-1 0,-1 0 0,4 0 0,44-7 189,-28 5-256,0-1 0,-1-1 0,36-12 0,-26 4 128,-1-1 1,0-2 0,28-18-1,55-50 106,-76 55-71,-2 4 82,66-33 0,-45 27-45,-20 8-254,-14 10 26,0 0-1,0 1 0,1 2 1,29-10-1,-52 19 90,1 0-1,0 0 1,0 0 0,0 0-1,0 0 1,0 0 0,0 1-1,0-1 1,0 0 0,0 0-1,0 0 1,0 0 0,0 0-1,0 0 1,0 0 0,0 0-1,-1 0 1,1 1 0,0-1-1,0 0 1,0 0 0,0 0 0,0 0-1,0 0 1,0 0 0,0 0-1,0 0 1,0 0 0,0 1-1,1-1 1,-1 0 0,0 0-1,0 0 1,0 0 0,0 0-1,0 0 1,0 0 0,0 0-1,0 0 1,0 1 0,0-1-1,0 0 1,0 0 0,0 0 0,0 0-1,0 0 1,1 0 0,-1 0-1,0 0 1,0 0 0,-15 15 54,-21 14-30,-46 12 89,59-31-42,1 2 0,-38 24 0,-21 6-423,15 7 692,47-37-379,2 1-1,-1 1 1,2 0-1,-21 23 1,34-35 38,1 0 0,0 0 1,-1 0-1,1 0 0,-1 0 1,0-1-1,0 1 0,-3 1 1,-20 12-182,-11 20 222,25-25-38,7-7 57,1-1 0,-1 1-1,1-1 1,-1 0 0,0 0 0,0 0-1,0-1 1,-7 1 0,-3 2-61,-10 5-227,-34 10 245,57-19-50,-14-2 67,-7 0-52,17 4 78,-7 4 176,13-6-244,-1 0 0,1 1 0,-1-1-1,1 1 1,-1-1 0,1 1 0,0-1 0,-1 1 0,1 0 0,0-1-1,0 1 1,-1-1 0,1 1 0,0 0 0,0-1 0,0 1-1,0-1 1,0 1 0,0 0 0,-1-1 0,2 1 0,-1 0-1,0-1 1,0 1 0,0 1 0,8 27 6,-5-21 48,1 1 0,1 0 0,-1-1 0,8 10 0,-1-5-54,0 0 0,1-1 0,1 0 1,0-1-1,15 9 0,-5-6 187,-6-2-92,0 0-1,0 1 0,-1 0 0,-1 2 0,16 17 0,24 14-265,19 9 407,-40-31-166,47 44 0,-68-55-44,0 1 0,-1 0 0,16 25 0,-17-22-24,-4-5-4,1-1 1,0 0 0,13 15-1,-15-21-66,-4-3 156,0 0 0,0 0 0,0 1 0,0-1 0,0 1 0,-1-1-1,1 1 1,-1 0 0,1-1 0,-1 1 0,0 0 0,0 0 0,0 3 0,-3-7-70,-32-21-12,-42-20-1,-3 0-25,72 37 16,-1-1 0,1 0 0,0-1 1,0 1-1,-9-13 0,0 1 17,-25-21-8,-26-24 56,15 11-64,45 45-2,-57-59 15,63 65 9,0-3-10,-1 0 0,1 0 0,-1 0 0,1 0 0,-1 1 0,0-1 0,0 1 0,-1-1-1,-4-4 1,-5-9 9,-1-6-46,-30-41 0,26 43-15,-10-20-80,25 39-19,2 0 0,-5-8 118,-2 2 10,5 7-73,3 7-192,1 1 255,-1-1 0,2 0 0,-1 0 0,5 10 0,0-4-15,0 0 1,0 0-1,1-1 0,1 0 1,0 0-1,0-1 0,1 0 0,22 16 1,-18-15 257,6 5-233,1-1 0,33 18 0,89 61-120,-118-78 203,30 26 0,-35-21-61,6-1 5,47 26 88,-49-34-122,-6 3 412,-4 0-386,8 13 4,-22-28 6,1 0 0,-1 1 1,0-1-1,0 0 0,0 0 1,0 1-1,0-1 0,1 0 0,-1 1 1,0-1-1,0 0 0,1 0 1,-1 0-1,0 1 0,0-1 0,1 0 1,-1 0-1,0 0 0,0 1 0,1-1 1,-1 0-1,0 0 0,1 0 1,-1 0-1,0 0 0,1 0 0,-1 0 1,0 0-1,1 0 0,-1 0 1,0 0-1,1 0 0,2 0 194,-30-30 6,0 6-185,-2 1 0,-34-20 0,55 38-27,0 0 0,0-1 0,1 0 0,-13-13 1,14 13-4,0 0 1,-1 0-1,1 1 1,-9-5-1,-20-18 5,5 1 0,-18-15 15,33 32 15,-32-18-35,30 19-39,1 0 0,0-2 0,-18-14 0,-9-13 82,38 32-57,-1 0-1,0 1 1,-1 0-1,1 0 1,-15-7-1,20 9-61,-1-1 47,0 0 0,0-1 0,0 1 1,0-1-1,1 0 0,0 1 0,0-1 0,0 0 0,0 0 0,1 0 0,0-7 0,10-4 28,0 0 0,1 0 0,1 1 0,0 0 0,1 1-1,0 1 1,27-20 0,-14 18 6,-19 12 0,0-1 0,0 0 0,-1 0 0,8-6 0,45-43 29,68-56 82,-104 91-84,1 1-1,1 1 1,43-20 0,46-17-21,-92 44-21,-9 4-11,-1-1 1,0 0 0,18-12-1,5 1 18,-181 86-155,135-64 168,-7 3-13,0 1 0,0 0-1,1 1 1,1 1 0,0 1-1,-26 23 1,14-9 8,22-17-20,0-2 10,-4 4 31,-1-1 0,-1 0 1,-17 11-1,28-20-20,-19 14-152,9-7 142,0 1 0,1 1 0,0 0 0,1 1 0,-12 16 0,-8-2 78,27-23 326,0 0-377,-61 56-302,60-56 316,-29 14 62,9 1-134,21-16 78,-2-2-59,-31 21-4,32-19 78,4 1-378,2 9 326,-2-8 5,0 0-1,0-1 1,0 1 0,0 0 0,0-1-1,0 1 1,1-1 0,0 0-1,2 4 1,12-1 84,-4-3-90,15 3-13,0-1 0,0-1 1,0-1-1,46-3 0,26 1 114,-79 0-62,1-1 0,-1-1 0,0-2 0,29-7 0,27-4 21,-51 12-62,19-2 4,47-12 0,-63 7 6,-24 8-3,1 0 1,-1 1-1,1-1 1,-1 1-1,1 0 1,-1 0-1,1 1 1,0 0-1,-1-1 1,1 1-1,6 1 1,15 1 107,44-4 0,-47 1-54,46 3 0,-54-1-43,1-1 0,-1 0 1,0-1-1,0-1 0,21-5 1,-19 4-12,0 0 1,0 1-1,30 1 1,-28 1 3,1 0 0,-1 0 1,25-6-1,-21 4-5,-1 0-1,0 2 1,1 0 0,25 5-1,4-1 11,101-7 2,-7 0 107,-76 0-15,-55 2-93,-1 0 0,1 0 0,0 1 0,0 1 0,23 4 0,-12 0 24,0-1 0,0-2 0,52-1 0,-35-2 277,-51 2-276,-15 6-8,11-5-26,-1-1 0,0-1 0,0 0-1,-19-3 1,15 2 1,-35-5 143,32 3-146,1 2 0,-37 1 0,31 2-3,-146 12 15,158-13-13,0 0 0,-25 6-1,28-4-1,0-1 1,0-1-1,0 1 0,0-2 0,0 1 0,-19-3 0,5 0-1,-1 1 0,1 1 0,-1 1 0,1 1 0,-26 6 0,14-3 4,-50 2 0,42-6-4,26 1 6,0-2 1,-33-3-1,46 3-3,0 0 0,0 0 0,0 0 0,0 1 0,0 0 0,0 0 0,-8 2 0,6-1 4,0 0 0,-1 0 0,0-1 0,-8 0-1,2 0-9,1 0-1,-1 2 1,-15 3-1,17-2-13,-1-2 0,-1 1 0,1-2 0,-26 1-1,13-2 27,-41 5 0,63-4-8,0-1 1,0 0-1,0 0 0,1-1 1,-1 1-1,0-1 1,0 0-1,0 0 1,-5-2-1,5 1-1,0 1 0,0 0 0,0 0 0,0 0-1,0 1 1,0-1 0,-6 1 0,-30 6 2,-20 2 23,56-7-25,0-2 1,0 1-1,-1 0 1,1-1 0,0 0-1,0 0 1,0 0-1,0 0 1,0-1-1,0 1 1,-6-5-1,-34 1 20,26 5-25,10-1 3,-1 1 1,1 0-1,-1 1 0,1 0 0,0 0 0,-9 3 1,-37 3-30,28-6-1,8 0 25,-1-1 0,-24-4 0,27 1 7,-4-1 0,-4 0-7,-28-2-18,31 5 26,17 4-3,-1 0 4,-15-3 12,-49-5-517,71 6 516,9 6-31,0 0-1,0-1 0,1-1 1,-1 0-1,1 0 0,0-1 0,1 0 1,-1-1-1,1-1 0,-1 0 0,1-1 1,17 0-1,32 5 10,-31-3-3,0-1-1,0-2 0,49-5 1,25-1 22,-87 6-7,190-8 32,-131 5 9,-57 4-53,-1-1 0,38-6 0,8-2 3,-46 7 5,1-1 1,26-7-1,77-25 21,-104 29-15,0 2 0,0 0 0,1 1-1,-1 1 1,1 1 0,29 3 0,15 0 5,-50-4-8,0 0 0,25-7 1,-28 6 0,0-1-1,-1 2 1,1 0 0,0 0 0,20 1 0,8 2-3,-31-2-1,0 0 0,0 1-1,1 0 1,-1 0-1,0 0 1,10 4 0,22 4-5,-34-8 6,0-1 0,0 1 0,-1 1 0,1-1 0,-1 1 0,7 3 0,-7-2-1,19 9-7,-18-10 8,0-1 0,1 0 0,-1-1 0,1 1 0,-1-1 0,8-1 0,19 1 0,-23 1 0,1-1-1,0 0 1,17-3 0,-14 2 22,0-1 1,0 2-1,1 0 1,-1 1-1,0 0 1,0 1-1,16 4 1,-27-5 351,-63-1-241,-4-1-122,-93 10 0,150-8-15,-12 2-6,-1 0 0,1 1 0,-19 7 0,11-3-1,0 0 0,-1-2-1,0-1 1,-38 2 0,-431-7 94,400-1-21,-88-3-51,109-4-79,-41 0 44,84 5 35,-1-1 1,1-1-1,0-2 0,-39-14 0,0 1 56,44 12-122,-9 0-5,-36 8 60,70 1 0,-1-1 0,1 0 0,-1 0 0,1-1 1,-1 1-1,1-1 0,-7-2 0,1 1-18,0 0 1,0 0-1,-1 1 0,1 0 0,-19 1 1,26 0-29,-12 4-96,12-4 112,0 0-1,1 0 1,-1 0-1,0 1 1,0-1 0,1 0-1,-1 1 1,0 0-1,1-1 1,-1 1-1,0 0 1,1 0 0,-1 0-1,-1 1 1,0 2 28,1 0 0,-1 0 0,1 0 0,0 0 0,0 0 0,0 0 0,1 0 0,0 1 0,-1-1 0,1 1 0,1-1 0,-1 1 0,1-1 0,0 1 0,0-1 0,0 1 0,0 0 0,1-1 0,0 1 0,0-1 0,3 8 0,0 8 44,-3-16-46,-1-1 1,1 0-1,0 0 1,0 0-1,0 0 1,0 0-1,0-1 1,1 1 0,0 0-1,-1 0 1,1-1-1,0 1 1,0-1-1,0 0 1,4 3-1,21 25-5,-21-23-5,2 1 0,-1-1 0,1-1 0,0 1 0,0-1 0,0-1 0,1 0 0,14 7 0,18 9-117,28 35 189,-9-6-18,2-3 43,70 72 0,-130-117-50,0-1 0,9 8-26,4 6 0,-2-1 322,-14-17 111,-10-11-412,-3-9-1,-2 2 0,0-1 0,-1 2-1,-28-27 1,19 21 7,-43-57-1,65 78-43,-1 0 0,1 0 0,-1 1 0,0-1 0,0 1 0,-1 0-1,1 0 1,-9-3 0,-39-29-24,-2 5-78,41 25-620,16 14 450,29 26 303,-13-15-165,1 2 111,2-1 1,1-1 0,29 20-1,-29-22 35,6 4 2,9 6 125,34 33-1,-46-26 173,-25-27 235,-15-22-373,-72-89-127,-2 9-35,80 86-1,-39-33 15,33 30-13,1 0 1,-24-28-1,34 33-1,3 5 0,0 0 0,-1 0 1,1 0-1,-1 0 0,1 1 0,-1-1 1,0 0-1,1 0 0,-1 1 0,0 0 1,0-1-1,-4-1 0,-115-102-85,118 102 55,0 0 1,1-1-1,-1 1 1,1-1-1,0 0 0,0 1 1,0-1-1,0 0 0,1 0 1,-1 0-1,1-1 1,0 1-1,0 0 0,1 0 1,-1-1-1,1-5 0,0 8-24,2-1 0,15-22 56,1 0 0,2 1 0,0 0 0,2 2 1,0 1-1,2 0 0,28-18 0,166-125 86,-197 150-66,0 1-1,33-15 0,47-32-7,-26 30-226,-70 27 202,1 1-1,-1 0 1,1 0-1,-1 0 1,1 1-1,0-1 1,6 1 4,-7 1-1267,0 1 155,1 0 0,-1 0 0,0 1-1,9 3 1,17 4-3094,31-3-1352,-5-1-2657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8:06.649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1438 2784,'28'0'10699,"12"-1"-7039,23-1-3677,-55 2 32,15 2 166,14 4-112,-21-5 124,0 0 0,21-3-1,-22 1 11,-1 1 0,27 2 0,-40-1-144,6 1 37,-1 0-1,0 0 1,1-1 0,0 1 0,9 0-1,122 2 57,-1-1-12,-57 7-62,-48-4-1,-1-3-1,1 0 0,61-4 0,35-9-252,-116 9 192,0 0 0,-1-1 0,1-1-1,0 0 1,-1 0 0,1-2 0,17-8 0,9 0 272,-33 12-289,0 0 0,-1 0 0,1-1 0,0 0 0,-1 0 0,1 0 0,-1 0 1,5-4-1,90-66 70,-69 44 100,0 0-1,-3-1 1,38-52 0,-43 44 69,-17 27-295,1 0 0,0 0 0,13-14 0,18-29 81,-26 35 90,0-1 1,10-22-1,-18 36-82,-1-1 1,0-1 0,0 1-1,0 0 1,0 0 0,-1-1 0,0 1-1,-1-1 1,1 1 0,-1-1-1,-1-7 1,-7-33-14,3 1-1,2-1 1,3-59 0,0 105-20,-1-76 15,0 69-4,0 0-1,-1 1 0,0-1 0,0 1 1,-1-1-1,0 1 0,-7-12 1,9 15-13,0 0 0,-1 0 0,2 0 0,-1 0 0,0 0 0,1 0 0,-1 0 0,1 0 0,0 0 0,1 0 0,-1 0 0,2-6 0,-1-30 52,-16-79-118,4 73-81,-1-13 301,7 35-151,4 20 0,0 0 0,0 0-1,0 1 1,0-1 0,1 0-1,-1 0 1,1 0-1,0 0 1,0 0 0,2-6-1,-2 5 11,0-1-1,0 1 0,0-1 1,-1 1-1,0-1 0,0 1 1,-1 0-1,1-1 0,-1 1 1,-4-8-1,4 3-326,9 11 255,8 10 127,-15-11-87,2 2 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8:06.650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1 0 1080,'0'0'0,"15"2"0,11 5 0,16 3-336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8:06.651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0 1509 2424,'25'14'8418,"-22"-14"-8320,-1 1-1,1 0 0,-1-1 1,1 1-1,-1 0 0,0 0 1,1 0-1,-1 1 0,0-1 1,3 3-1,-2-2-9,0 0 1,0 0-1,0-1 0,0 1 1,0-1-1,0 0 0,6 2 1,16 1 375,-7-3-200,0 2 0,0 0 0,-1 1 0,1 1 0,31 14 0,-36-14-115,-1-1 0,1 1 0,0-2 0,0 0 0,0 0 0,1-1 0,-1-1 1,1 0-1,16-2 0,29 3 54,-35 1 351,-19-2-510,0 0 0,0 0 0,-1-1 0,1 0 0,0 0 0,0 0 0,8-2-1,85-14 104,50-12 142,-93 7-205,-40 15-25,-1 0 0,23-5-1,14-7 258,-41 14-221,-1 0 0,1 1 0,14-4 0,-21 6-47,25-9 116,-1-2-1,35-20 0,-49 24-119,0-1-1,0-1 1,-1 0-1,-1-1 1,14-15-1,-11 12 142,30-25 1,-29 28-152,-2-1 1,22-23 0,49-55 135,-72 78-96,-10 10-67,0 0-1,0 0 1,0-1-1,0 1 1,-1 0 0,1-1-1,-1 1 1,1-1-1,-1 1 1,0-1-1,0 1 1,0-1-1,0 0 1,-1 0 0,1 0-1,-1-3 1,3-4 27,0 1 0,1 1 0,0-1 0,0 1 0,1-1 0,6-7 0,-7 10 10,0 1-1,-1-1 0,1 0 0,-1 0 0,0-1 0,-1 1 0,1-1 1,-1 1-1,0-1 0,1-13 0,11-37-94,-12 13 254,-5-60-1,-1 14 0,5 57-149,0 19-4,-1-1 0,-1 1-1,-2-18 1,-1-21-31,4 45-8,0 0 1,-1-1 0,1 1 0,-1 0 0,-1 0-1,0 0 1,-5-14 0,6 18-27,0 1 1,1-1-1,-1 0 1,1 0-1,-1 0 0,1 0 1,1 0-1,-1 0 1,0 1-1,1-1 1,1-4-1,0-11 19,1-11-18,-5 1 45,1-11-69,2 23 73,0-1 1,-1 1-1,-1-1 1,0 1-1,-2-1 1,-6-24-1,9 39-31,-1 0 0,1 0 0,-1 0 1,1 0-1,0 0 0,0 0 0,0-1 0,1 1 0,-1 0 0,1 0 0,1-3 0,0-4 18,0 0 0,-1 0 1,0-1-1,0-11 0,-1 18 1201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28:06.652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28 406 3232,'0'10'-2074,"-1"-9"2570,1 1 1,0 0 0,0 0 0,0-1 0,0 1 0,0 0-1,0-1 1,1 1 0,-1 0 0,1-1 0,-1 1-1,1 0 1,-1-1 0,1 1 0,0-1 0,0 1-1,0-1 1,0 1 0,0-1 0,0 0 0,0 1-1,0-1 1,3 2 0,35 23 511,-38-25-1000,3 0 4,36 14 237,-16-8 3,-1 2 0,0 1 0,35 21 0,53 51 634,-109-80-605,6 2-189,-1 0 1,0 1-1,0 1 0,0-1 1,-1 1-1,7 7 0,46 49 119,-53-56-58,1-1 0,-1 0 0,0 0-1,16 7 1190,-22-14-1155,-1-7-150,-2-12-99,3 20 48,0-1-1,0 1 0,-1-1 1,1 1-1,0-1 1,-1 1-1,1 0 0,-1-1 1,0 1-1,1 0 1,-1-1-1,0 1 1,0 0-1,0 0 0,0 0 1,0 0-1,0 0 1,0 0-1,0 0 0,-2-1 1,-3-5 6,-5-2 8,0 1 0,9 6 13,-1-1 0,1 1 0,-1 0 0,1-1-1,0 1 1,0-1 0,0 1 0,-1-5-1,2 5-3,0 1 0,-1-1 0,1 0 0,0 0 0,-1 1 0,1-1-1,-1 1 1,1-1 0,-1 1 0,0-1 0,-3-1 0,4 2-61,-1-1 4,-11-13 40,9 8 8,-1 1 0,0 0 0,-1 0 0,0 0 0,1 1 0,-2-1-1,1 2 1,-1-1 0,0 1 0,0 0 0,0 0 0,0 0 0,-11-2-1,-23-5-64,38 9 22,-22-9-25,13 5 91,-1 0 0,0 1 0,0 0 0,-21-3 0,13 3-8,5 1 25,3 1-108,0-1 0,-23-9 0,34 13 126,1 0-56,0 0 0,1 0-1,-1 0 1,0-1 0,0 1-1,1 0 1,-1 0 0,0 0 0,0 0-1,0-1 1,1 1 0,-1 0-1,0-1 1,1 1 0,-1-1-1,0 1 1,1-1 0,-1 1-1,0-1 1,-36-24-325,35 23 303,16-32-663,2 12 690,-7 17 8,-1 3-3,10-9 52,0-1 1,0 0 0,-1-1-1,-1-1 1,19-21 0,4 1 181,-11 12-136,13-22-177,-39 41 60,1 1 0,-1 0 0,1-1 0,0 1 0,0 0 0,0 1 0,0-1 0,1 0 0,3-1 0,9-5-31,30-34-51,-38 33 65,1 0 1,0 1-1,0 0 0,1 1 1,10-7-1,-13 10 64,-1 0 0,-1-1 0,1 1 0,0-1 0,-1 0 0,0-1-1,-1 1 1,7-9 1529,-27 39-1583,-58 84-81,34-55 539,39-52-469,-9 21-21,-8 7 8,12-19 26,0-1 0,-1 0 0,0-1 0,-10 12 0,15-19 12,-33 19-87,22-14 110,0-1 0,0-1 0,-1 0 0,1-1 0,-1-1 0,-16 3 0,-19 5-32,44-11 11,0 1 1,1 1-1,-1-1 1,1 0-1,0 1 0,0 0 1,-1 0-1,-3 3 1,-17 10 2,22-14-73,-1 1 1,1 0-1,1 0 0,-1 0 1,0 0-1,0 0 1,1 0-1,-1 1 1,1 0-1,0-1 0,-4 7 1,5-7 51,0-1 0,0 1 0,1-1-1,-1 1 1,1 0 0,0-1 0,-1 1 0,1 0 0,0-1 0,0 1 0,0 0 0,0-1 0,0 1-1,0 0 1,1 0 0,-1-1 0,0 1 0,1 0 0,-1-1 0,1 1 0,0-1 0,0 1 0,-1-1 0,2 2-1,2 3 26,-2-4 22,4 1 7,21 20-20,-23-19 19,1 0-1,0 0 0,0 0 0,0 0 0,0-1 1,0 0-1,8 3 0,55 30 130,-55-29-131,-1 1 0,0 0-1,-1 1 1,0 0 0,16 17-1,-13-11 20,2-1-1,30 22 0,-41-32-9,1 0-1,0 0 1,-1 1-1,0 0 0,0 0 1,0 0-1,5 9 1,0-1 23,-7-11-166,-2 2 85,1-1 10,0 1 0,0-1-1,0 0 1,0 0 0,5 5 0,4 7-41,22 48 64,-32-61 64,10 14 421,6 7-786,-10-24 1122,-2-15-224,-6 8-623,0 1 0,0-1 0,0 1 0,-1 0-1,0 0 1,0 0 0,-1 0 0,0 0 0,0 0 0,-8-10-1,-9-26-438,11 23 385,5 14 61,1 0-1,1-1 1,-1 1-1,1-1 1,-1-7-1,-23-37 85,24 45-78,-14-20-7,7 15 1,-2 0 0,1 1 0,-18-22-17,26 29 18,-8-9-53,2 6-42,19 22-96,23 32-110,-32-45 296,7 11-33,26 32-62,45 66-38,-53-69 102,-14-26-343,6 12 885,-14-7-7730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35:1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1865 12 2336,'-9'0'1339,"-10"-1"-3970,-8 0 21522,25 2-18809,0 1-1,0-1 1,0 1 0,0 0-1,0-1 1,1 1-1,-1 0 1,0 0-1,1 0 1,0 0-1,0 1 1,-2 3-1,-2 4-13,0 0 0,1 0 0,0 0 0,1 1 0,0-1 0,1 1 1,0 0-1,0-1 0,1 13 0,0-3-85,-2 21 124,3 42-1,1-62-19,0 34 33,2 27 280,-16 155-1,6-200-365,-3 0 0,-25 64 0,15-45 7,15-42 37,-1-1 0,-1 1 1,0-1-1,-18 24 0,9-14-21,8-12-16,0-2 0,0 1 0,-1-1 0,-1 0 0,1-1 0,-18 12 0,18-14-26,4-3-11,0 0-1,0-1 0,0 1 0,0-1 1,-1 0-1,1-1 0,-1 1 0,1-1 1,-1 0-1,0-1 0,1 1 1,-1-1-1,0 0 0,0 0 0,-10-3 1,-1 0 17,0-1-1,1-1 1,-30-13 0,30 12 11,1-1-1,1 0 0,0-2 0,0 1 1,0-2-1,1 0 0,0 0 0,1-1 1,1-1-1,-1 0 0,2-1 0,0 0 1,0 0-1,1-1 0,-7-16 0,7 15 131,5 9-141,1-1 0,-1 1 0,2 0 0,-1-1-1,0 0 1,1 0 0,1 0 0,-1 0 0,1 0 0,-1-12 0,2 16-16,0 1-1,0-1 0,0 0 1,0 0-1,1 0 1,-1 0-1,1 1 1,-1-1-1,1 0 0,0 1 1,0-1-1,2-3 1,-2 4 217,0 0-75,17-14-118,-15 15-27,0-1-4,1 0-56,4-2 56,0 0 1,1 1 0,0 0 0,-1 0 0,1 1 0,0 0-1,1 1 1,-1 0 0,12 0 0,-5 1 6,0 1 1,1 1-1,-1 0 1,26 7 0,-37-7 3,1 1 1,0-1 0,-1 1 0,1 1 0,-1-1 0,0 1-1,0 0 1,0 0 0,-1 0 0,8 10 0,-1-1 163,-1 0 0,15 28 1,-22-30-107,1 0 0,-2 0 1,1 0-1,-1 0 0,-1 1 1,0-1-1,-1 1 0,-1 17 1,1-7-76,0 0 1,-4 79 154,3-90-110,-1-1 0,0 1 0,-1 0 0,-1 0 0,1-1 0,-1 0 0,-7 12 0,-4 5-53,-34 44 0,41-62 29,1-1 1,-1 0-1,0 0 1,-1-1-1,0 1 1,0-2-1,-1 0 1,-13 7 0,-29 16 3,37-20 9,1-1-1,-1 0 0,-21 6 0,-109 42 79,42-16-113,94-37 29,-1-1-1,1 0 1,-1 0 0,1-1 0,-15 0-1,13-1-35,0 1 0,1 0-1,-16 3 1,-26 7 47,-100 8 0,133-17 7,-184 0 147,180-4-246,-39-9-1,12 2 50,31 5 99,-1-1 1,-33-13 0,1 0-152,49 17-95,-10-4 213,5 3-53,7 3-214,82 80 421,-29-34 104,41 45-88,-55-60-210,-35-30-16,0 0-1,-1 0 1,0 0-1,1 1 1,-1-1-1,0 1 1,0-1-1,-1 1 1,3 3-1,46 62 322,-47-63-303,-1 3-11,28 50 59,-29-55 376,0-1-456,1 0 20,-1-1 0,0 1 0,0 0 0,0-1 0,0 1-1,0 0 1,-1 0 0,1-1 0,0 1 0,-1 0-1,1 0 1,-1 0 0,1 3 0,-2-4-1,1-1 1,0 0-1,0 1 1,-1-1-1,1 0 1,0 1-1,0-1 1,-1 0-1,1 1 1,0-1-1,-1 0 1,1 0-1,0 1 1,-1-1-1,1 0 1,0 0-1,-1 0 0,1 0 1,-1 0-1,1 1 1,0-1-1,-1 0 1,1 0-1,-1 0 1,1 0-1,0 0 1,-1 0-1,1 0 1,-1 0-1,1 0 1,0-1-1,-1 1 1,1 0-1,-1 0 1,1 0-1,0 0 1,-1 0-1,1-1 0,0 1 1,-1 0-1,-4-2 2,0 0-1,0-1 1,0 1 0,0-1-1,1 0 1,-1 0-1,1-1 1,0 1-1,0-1 1,0 0-1,1 0 1,-1 0-1,1 0 1,0-1-1,0 1 1,0-1-1,-3-9 1,-3-2-29,5 8 45,0-1 0,0 1 0,1-1 0,-2-10 0,-2 1-21,-2 3 0,2 3 5,5 10 23,1-1 4,-2-6-30,-1 0-1,-1 1 0,-8-15 1,10 18-9,0 1 1,0-1 0,0 0 0,1-1 0,-3-9-1,-21-50-127,25 62 86,0 0 51,0 0 0,-1 0 1,1 0-1,-1 0 1,0 0-1,0 1 0,0-1 1,-1 0-1,1 1 0,-4-3 1,-9-12-19,12 11 14,-20-25 17,20 28-31,1 0-1,-1 1 1,0-1-1,0 1 1,0 0 0,0 0-1,0 0 1,-1 0-1,1 0 1,-4-1 0,-3-2-49,2-1 91,4 3-22,-20-11 35,22 12 97,2 0-203,1 0 58,0 0 0,-1 0 0,1 0 0,0 0 0,0 0 0,1 0 0,-1 0 0,0 1 0,0-1 0,1 0 0,-1 1 0,1-1 0,0 1 0,-1 0 0,1-1 1,0 1-1,2-1 0,43-24 178,-41 23-184,54-25 41,-36 18-12,0-1 1,0-1-1,-1-1 0,23-18 1,-1 0 26,-34 24 14,1 0 0,-1-1 0,-1-1 0,11-10 0,-14 11-45,4-6-7,2 1 0,0 0 0,17-13 0,45-36 34,-66 55-25,6-8 31,-11 13-50,4-1 6,-6 3 7,0 0 0,5 2-6,-5 10-1,-2-6 21,0 0 0,-1 0 0,0 0 0,0-1 0,-1 1 0,1 0 0,-1 0 0,0-1-1,-1 1 1,0-1 0,1 0 0,-2 0 0,-5 9 0,-4-1-28,0 1-1,0-2 1,-16 12-1,13-11 32,10-8-39,0 1 18,0-1 0,-1 0 0,1 0 0,-1-1 1,0 0-1,0 0 0,-1 0 0,-11 3 0,-34 18 33,-34 13 188,71-29-224,3-3 0,-30 8-21,-33 17 26,53-21 12,14-5-19,-1 0 0,0-1 0,0-1 0,0 1 0,-17 2 0,25-6-46,-11 7-256,10-5 293,0 0-1,0 1 0,0-1 1,0 1-1,1 0 1,-1-1-1,1 1 0,0 0 1,0 1-1,0-1 0,0 0 1,1 1-1,-1-1 0,1 1 1,0-1-1,0 1 0,0-1 1,0 1-1,0 0 0,1 0 1,0-1-1,0 6 0,0-3 17,3 2-3,12 13 6,1 5-20,1-2-1,1 0 1,31 32 0,-38-41-39,6 14 47,66 105 16,-68-117-32,-2-3 6,9 32 20,8-3 162,-26-39-168,10 26-8,-5-9 37,-8-19 565,-33-40-408,27 29-186,0-1-1,0 0 0,1 1 1,1-1-1,0-1 1,0 1-1,1 0 0,-2-22 1,2 19 4,0-1 0,-1 1 1,0 0-1,-8-21 0,4 13 2,4 13-8,1 1 0,-2-1-1,1 1 1,-1 0 0,0 0 0,-9-12 0,4 4 2,7 12 0,0-1 0,0 1 0,0 0 0,1-1 0,-1 1 0,1-1 0,0 1 0,0-1 0,-1-6 0,-3-9 7,-22-58-147,22 71 25,2 4 129,-4-18 108,7 17-141,-1 1 1,0-1-1,1 0 1,-1 0-1,1 1 0,0-1 1,0 0-1,0 0 1,0 0-1,1 1 0,-1-1 1,1 0-1,0 1 1,0-1-1,-1 0 0,2 1 1,1-4-1,2-2-4,0 2 0,1-1 0,0 0 0,0 1 0,0 0 0,12-7 0,29-23 59,-1-2 0,-3-2 0,60-68 0,-79 77-35,58-65 26,-75 88-32,0 0 1,0-1-1,9-13 0,-5 5 3,-10 15 0,-3 9 16,0 0 0,-1 0 0,0 0 0,0 0 0,0-1 0,-1 1-1,0-1 1,-7 8 0,3-2-16,-81 115-19,82-116 18,-3 7 3,-5 13 0,6-20 4,-1 1 0,6-7-4,-1-2 1,-18 9 6,20-11-10,1 1 0,-1-1 1,0 0-1,1 1 0,-1-1 0,1 1 0,-1 0 1,1 0-1,0 0 0,0 0 0,0 0 0,-2 2 0,-1 2-15,4-4-4,-35 29 95,0-4-187,33-25 128,-1 1 0,1-1-1,-1 0 1,1 1-1,0 0 1,-4 4-1,-4 2-11,10-8-6,0-1-1,-1 1 0,1 0 0,0 0 1,0-1-1,0 1 0,0 0 1,1 0-1,-1 0 0,0 0 0,0 0 1,1 1-1,-1-1 0,0 0 0,1 0 1,-1 0-1,1 1 0,0-1 1,-1 0-1,1 3 0,-4 8 5,3-9-1,1 0 1,-1-1-1,0 1 1,1-1-1,-1 1 0,1 0 1,0 0-1,0-1 0,0 1 1,0 0-1,1-1 0,-1 1 1,1 0-1,1 4 1,2 12-335,0-14 342,0 0 0,1-1 0,0 0-1,0 0 1,7 5 0,-12-9-8,9 6 13,0 0 0,1-1 0,0 0 0,0 0 1,0-1-1,0-1 0,1 0 0,0 0 0,12 1 0,11 0 66,54-2-1,-67-2-105,0-1 43,37-7-1,-38 4 0,36-1 0,-45 5-9,-1-1 0,0-1-1,1 1 1,-1-2 0,0 1 0,0-2-1,-1 1 1,15-8 0,22-7 18,-32 13-13,-1-1 0,23-13-1,19-8 8,40-13 153,78-31-133,-85 47 55,-75 19-60,0-2 0,-1 1 0,0-1 0,21-17 0,24-14 21,-49 32-51,-1 0 0,0 0 0,0-1 0,-1 0 0,1 0 0,-1 0 0,-1-1 0,0 0 0,0 0 0,0 0 0,-1 0 0,0-1 0,-1 0 0,0 0 0,0 0 0,2-16 0,2-12 10,-4 26 5,0-1 1,-1 1 0,-1-1 0,0 1 0,-1-18-1,-1-25 90,2 38-61,-1 1 0,-3-21 1,0 22-36,-1 1 0,0 0 0,-1 1 0,-8-17 0,7 16-2,5 11-7,0-1 0,-1 0 0,1 1 0,-1-1 0,0 0 0,0 1 0,0 0 0,0 0 0,0-1 0,-1 1 0,1 0 0,0 1 0,-1-1 1,0 0-1,1 1 0,-1-1 0,0 1 0,0 0 0,0 0 0,-3-1 0,-31-15 11,35 16-13,0-1 0,0 1 1,-1 0-1,1 0 0,0 0 1,0 0-1,-1 0 0,1 0 1,0 0-1,-1 1 0,1-1 0,-1 1 1,1 0-1,-1 0 0,-3 0 1,-4 0 2,-15-2-12,8 0-18,0 0 0,0 2 0,-30 2 1,6 13-244,38-13 248,1 0 0,-1 0 0,1 1 0,0-1-1,0 0 1,0 1 0,0-1 0,0 1 0,0 0-1,1 0 1,-1 0 0,1 0 0,0 0 0,0 0-1,0 0 1,0 0 0,0 0 0,1 0 0,0 0-1,-1 0 1,1 1 0,1 3 0,-1 0-5,1 0 0,0 0 1,1-1-1,-1 1 0,1-1 1,1 1-1,-1-1 0,1 0 1,7 11-1,-3-6-39,-3-4 52,0 0 0,1 0 0,0-1 0,8 8 0,5 9 2,-17-21 14,0 1-1,0-1 1,0 0 0,1 0-1,-1-1 1,1 1 0,-1 0-1,1 0 1,0-1-1,0 1 1,0-1 0,2 2-1,11 6 62,0 1-1,-1 1 0,0 1 0,13 13 0,34 28 45,-56-50-82,-1 0 0,0 0 0,1 0 1,0-1-1,-1 0 0,1 1 0,0-2 1,1 1-1,-1-1 0,0 1 0,0-1 1,11 0-1,-11 0-11,1-1 1,0 0 0,0 0-1,0 0 1,0-1 0,0 0-1,0 0 1,0 0 0,-1-1-1,1 0 1,-1 0 0,1 0-1,-1-1 1,0 0 0,0 0-1,0 0 1,0-1 0,5-5-1,15-17 48,-1-1 0,-1-2 0,-2 0 0,-1-2 0,-1 0 0,26-60 0,33-100 123,-71 166-154,0 0 0,-2 0 1,-1-1-1,-1 0 0,-1-45 0,1 4 14,-2 43-45,-1 0 0,-2 0 0,0 0 0,-2 0 0,-1 0 0,-11-35 0,2 11-8,10 31 58,-1 0 0,-10-25-1,10 36-103,0 4 56,-9-16-11,8 8-38,5 7 20,-1 1-1,1-1 1,-1 1-1,0-1 1,0 1 0,0 0-1,0 0 1,0 0-1,0 0 1,-1 1-1,-2-3 1,-30-20 52,33 23-18,4 3-542,6 7 508,0 1 0,0 1 0,11 21 0,14 20-115,-27-43 143,0-1 0,-1 1 0,0 0-1,-1 0 1,0 1 0,0 0 0,-1-1 0,0 1 0,0 0 0,-1 0 0,0 11 0,1 19 104,-2 61-1,-2-50-123,1 71 35,0-114-18,-1 0 0,1 0 0,-1 0-1,-3 13 1,2-15-2,-33 178 142,29-147-109,6-29-28,-1-1 0,-1 1 0,0-1 0,0 0 0,0 0 0,-1 0 0,0 0 0,0 0 0,0-1 0,-1 1 0,0-1 0,-8 9 0,8-7 53,-1 0 0,1 1-1,-4 14 1,7-21-433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48 4128,'-29'51'2650,"40"-72"7715,-7 25-10291,-1 1 0,1 0 0,-1 0 0,-1 0 0,1 0-1,-1 1 1,0-1 0,0 0 0,0 1 0,-1 0-1,0-1 1,1 10 0,-1 2 185,-1 1 1,-4 35-1,2 55 411,-37 144-614,34-203 124,4-27 17,-2 0 0,-6 30 0,6-42-152,2 2-45,0 1 0,3 12 102,-5-10 110,-3 1-179,6-14 218,-10-68-81,12 45-60,1 0 0,0 1 0,1 0-1,11-31 1,5-24 149,-10 3-244,-8 53-8,0 0 0,1 0-1,1 0 1,1 1 0,0-1 0,10-20 0,-7 21 37,-1 1-1,-1-1 1,6-29 0,-3 11 122,-8 28-35,-1 0-1,1 0 1,-1 0-1,-2-13 1,0-7-153,2 9-11,1 11 32,-1 0 1,0 0 0,-1 0-1,0 1 1,0-1 0,0 0 0,-1 1-1,-5-13 1,6 16-5,-2-11 121,1 16-65,2 22-49,1-7 10,-4 2-1,1 0 0,1-1 0,1 25 0,0 0 75,-2 1 0,-1-1 0,-17 78 0,2-18-11,10 2-39,-1 4 210,7-98-245,0 0-1,-1 0 1,0-1-1,0 1 1,-1-1-1,0 0 1,-6 9-1,7-7 45,1-7-35,1 1 1,-1-1-1,0 0 1,0 0 0,0 0-1,0 0 1,-1 0 0,-4 5-1,2-5 41,6-12 104,3-8-71,28-116 29,-1 15-122,26-177 143,-38 202 17,-18 87-150,0 0 0,-1 0-1,0 0 1,0-1 0,0 1 0,-1 0 0,0 0 0,0 0 0,0 0-1,-4-9 1,4 12 0,0-1-1,1 0 1,-1 0-1,1 0 1,-1 1-1,1-1 1,0 0-1,0 0 1,0 0-1,1 0 1,-1 0-1,1-3 1,1-6-16,-2 6 7,1 0-1,-1 0 0,1 0 0,0 0 1,0 1-1,1-1 0,-1 0 0,5-9 1,-5 14 186,11-4-2,-11 6-170,1 0-3,-1 0 0,0 0 1,1 0-1,-1 0 0,0 0 0,0 1 0,0-1 0,1 0 1,-1 1-1,-1-1 0,1 1 0,0-1 0,0 1 0,-1-1 0,2 3 1,-2 2-59,0-1 0,0 0 0,-1 0 0,0 1 0,0-1 0,0 0 1,0 0-1,-4 9 0,4-6-488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15:16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2335 1440,'0'0'28,"0"1"1,0-1 0,0 0-1,0 0 1,0 1-1,0-1 1,0 0-1,0 0 1,0 1-1,0-1 1,0 0-1,0 1 1,0-1 0,0 0-1,0 0 1,0 1-1,0-1 1,0 0-1,0 0 1,0 1-1,0-1 1,-1 0-1,1 0 1,0 0-1,0 1 1,0-1 0,0 0-1,0 0 1,-1 0-1,1 1 1,0-1-1,0 0 1,0 0-1,-1 0 1,1 0-1,0 1 1,0-1 0,-1 0-1,1 0 1,0 0-1,0 0 1,-1 0-1,1 0 1,0 0-1,0 0 1,-1 0-1,1 0 1,0 0-1,0 0 1,-1 0 0,1 0-1,0 0 1,0 0-1,-1 0 1,1 0-1,0-1 1,0 1-1,0 0 1,-1 0-1,1 0 1,0 0 0,0 0-1,-1-1 1,1 1-1,-19-18 2969,8 8-1205,5-85-1388,-6 51 735,10 37-1160,-1 1 0,1-1 0,1 0 0,-2-11 0,-1-15-77,2 18 124,0 0-1,1 0 1,1-25-1,1 33 117,-3 5-134,1 0 1,0 0-1,0 0 0,0-1 0,0 1 1,1 0-1,-1-1 0,0 1 1,1-1-1,0 1 0,-1-1 0,1-2 1,0-39 134,1 31-74,-1 11 95,-5-41 336,-17-42-507,15 62-208,5 20 223,1-1-1,0 0 0,0 0 1,0 0-1,0 0 1,0 1-1,1-1 1,-1-6-1,0-22 442,0 18-436,1 0-1,0 0 1,1 1-1,0-1 1,4-17-1,-1 13 49,-1 0 1,-1-1-1,0 1 1,-2-31-1,0 26-153,0-3 129,1 0 1,1 0 0,9-36-1,1-6-280,-10 50 314,1 0 1,9-30-1,-1 1 9,-10 41-79,0-1 1,0 1-1,1-1 0,0 1 1,0 0-1,0 0 0,1 0 1,4-8-1,-3 7-18,0 0 0,0 0 0,-1 0 0,0 0 0,4-15 0,5-12-29,17-32-97,-7 35 97,-1 5 899,19-36-550,-32 51-227,0 0 1,-1-1 0,0 0-1,-1-1 1,7-17 0,33-80-63,-26 61-15,-14 29 114,16-37 625,11 7-932,-31 49 188,0-1-1,21-18-116,-12 10 95,0 2-1,0-1 1,17-9 0,-15 12 221,0 0 1,22-7 0,-26 11-116,1-2 0,-1 1 0,0-1 0,15-9 0,-9 5-139,11-1 34,58-38 120,-79 46-104,3 0 13,6-3-9,2-6 44,20-8 407,-34 17-354,0 0-73,6-3 1430,-52 20-1506,42-15 60,-3 1 3,-1-1 0,1 1-1,0 1 1,-1-1 0,1 1 0,0 0-1,1 0 1,-1 1 0,0-1 0,-4 6 0,8-8-4,0 0 0,0 0 0,0 0 0,-1 0 0,1 0 0,0 0 0,-1 0 1,1 0-1,0-1 0,-1 1 0,1 0 0,-1-1 0,1 1 0,-1-1 0,0 0 1,1 1-1,-2-1 0,0 0-3,1 0 0,0 1 1,0-1-1,0 1 0,0-1 0,0 1 1,0 0-1,0 0 0,0 0 0,0 0 1,-3 2-1,-59 37 40,62-39-43,-24 13-81,15-10 110,0 1 1,0 1-1,0 0 1,1 0-1,0 1 1,1 0-1,-14 13 1,19-16 17,-44 30-61,29-18-16,16-13-9,-1 0-1,0 0 0,1 1 0,0-1 0,0 1 0,0 0 0,0 0 0,0 0 0,1 0 0,0 0 0,-4 9 1,-5 10 213,-19 30 1,19-26 33,9-22-182,0 1 0,0-1 0,-1 0-1,1 0 1,-1 0 0,0 0-1,0 0 1,-7 7 0,1-1-135,5-6 76,-1 0-1,1 0 0,0 0 1,0 1-1,0 0 0,1 0 1,0 0-1,0 0 0,1 1 1,-3 6-1,4-8 31,-1-1-1,0 1 1,0 0-1,0-1 1,0 0-1,-1 1 1,-5 6-1,6-8 70,-10 11-33,-3 11-162,-11 82 173,12-64-49,4-3 10,0-14 64,8-23-86,1 0 1,-1-1-1,1 1 1,0 0-1,0-1 1,0 1-1,0 0 1,0 0-1,1 0 1,-1 5 0,0 16 110,-1 0 0,-7 36 1,8-53-104,1 0 0,-1 0-1,1 0 1,0 1 0,1-1 0,1 7 0,0 17-142,-5 193 347,3-218-181,-1 0 0,1 0 0,-1-1 0,0 1 0,-3 10 0,-10 48 61,11-55-45,-1 36 102,2-30-127,-1-2 0,2-4-14,0-7-51,1 88-108,0 3 319,0-91-276,2 29 150,-2-20 17,0 13 5,5 47 0,-5-69 181,1 13-230,0 0 0,6 25 0,-2-15-8,-2 16-227,-2-32 224,2 2 18,3 24 124,0-11 77,-4-15 62,0-2 154,0-11-199,4-33-259,-3 0 0,-1 0-1,-2-37 1,0 23 34,0 49 123,-2-15-202,-1-41 95,3 34 28,-4-2 32,2 17-34,0 0-1,1 0 0,0 0 1,0 0-1,1 0 0,1-13 1,0-92 198,-4 78-221,2 28 65,0-1 0,0 0 0,1 1-1,0-1 1,1 1 0,2-17-1,-1 17-116,-1 0-1,0 0 0,-1 0 0,0 0 1,-1-16-1,0 4 220,10-124 100,-9 121-300,-1-21-9,10-78 1,-8 77 143,-2 32-108,1 0-1,0 1 0,2-14 1,12-49-128,-14 72 123,2-8 66,0-1-1,1 1 0,0 0 1,1 0-1,8-20 0,-12 31-66,5-10 98,0-1 0,0 1 0,1 1 0,8-12-1,4-2-95,-17 21 4,0-1 1,22-35-6,33-51 121,-48 75 26,0-1 0,-1 0 0,9-29 0,-12 32-176,1 0 1,1 0 0,8-15-1,-13 25 135,8-5-187,0-1 1,-1 0-1,12-15 0,-13 14 42,-4 4 31,0 1 0,0 0-1,1 0 1,-1 1 0,1-1-1,8-5 1,-10 8 80,0-1-69,-1 0 0,0 1 0,1-1-1,-1 1 1,1 0 0,-1 0 0,1-1-1,0 1 1,0 0 0,-1 0-1,3 0 1,1-2 5,41-35 9,-13 14-10,-31 22-1,37-28 237,-37 28-349,-2 2-5,2-4 63,23-12 26,-16 9 36,-1 1-1,2-1 1,-1 2-1,18-9 0,-2 1 12,30-26 399,-53 37-541,28-19 263,-19 15-150,-9 5 28,1 0 2,9-5-22,5-4-5,18-10 122,-33 19-54,10-5-64,13-8 544,-27 10 20,-13 3-524,-39 4 72,35-2-82,1 0 0,-38-4 0,-17 1-347,48 5 339,-1-2 0,-46-5 1,-37 0-86,-13 8-160,116-4 229,1 1 0,-1 0-1,1 0 1,0 1 0,-9 2-1,-9 3 185,-33-3-482,54-4 470,-12 0-722,7-1 229,23 0 374,27-1 129,44-3-79,-78 4-105,0 0 0,-1 0 0,1-1 0,15-6 1,11-1-3,-20 6-3,24-1 0,10 3 162,57-9 0,-84 8-113,41-7 305,-50 5-333,-3 2-48,0 0-1,0 0 1,0 1-1,0 0 1,11 1-1,61-16 203,-58 13 19,43 1 0,-65 2-255,47-4 606,-47 4-558,-2 0 35,1-1 7,-1 1 0,1 0 0,-1 0 0,1-1-1,-1 1 1,1 0 0,0 0 0,-1 0 0,1 0 0,-1 0-1,1 0 1,-1 0 0,1 0 0,0 0 0,-1 0-1,1 0 1,-1 0 0,1 0 0,0 1 0,-1 4-19,1-2-21,-1 0 1,0 0 0,0 0-1,0 0 1,0 0 0,-1 0-1,1 0 1,-1 0 0,1-1 0,-1 1-1,0 0 1,0 0 0,-3 3-1,-2 5 8,-25 31-1,28-38 31,-1 0-1,1 1 1,0-1-1,1 1 1,-5 8-1,-62 152 26,44-125-46,19-28 11,0 1 0,1 0 0,-6 22 0,-8 18 23,17-48-59,0 1 0,0 0 0,1 0 0,0 1 0,0-1 0,0 0 1,0 8-1,-4 24-29,2-25 21,0 1 0,1-1 0,-1 22 0,-3 17-184,6-49 348,-6 10-84,4 0-51,-4 13-2,6-24 172,9-25-182,-9 18 12,-1 7-7,18-43 44,-14 35-42,5-13 0,0-1 0,-1 0 0,-1-1 0,-1 1 0,0-1 0,1-24 0,-4 39-19,-1 0 0,1 1 0,0-1 0,0 1-1,6-10 1,-3 5 2,0-3 5,0-1 1,-1 0-1,-1 0 0,3-20 0,2-9 178,0 6-35,-5 21-156,1-1-1,6-18 1,-3 14 13,-4 10-6,1 1 0,0 0 0,0 0 1,0 0-1,9-12 0,-1 2-2,0-10-15,-6 18 35,2 5 4,-7 6 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12376,'0'0'0,"15"-20"0,-1 2-8808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2784,'10'-10'214,"-6"11"696,-9 23 1580,-1 4-1498,6-26-358,1 4 656,-1-6-1147,0 1-1,0 0 0,0-1 0,0 1 0,0 0 1,0-1-1,0 1 0,1 0 0,-1-1 1,0 1-1,0 0 0,1-1 0,-1 1 0,0-1 1,0 1-1,1 0 0,-1-1 0,1 1 1,-1-1-1,1 1 0,2-1-115,-1-1 1,1 1-1,0-1 1,-1 0-1,1 0 0,-1 0 1,0 0-1,1 0 1,-1-1-1,0 1 0,1-1 1,-1 1-1,0-1 1,0 0-1,-1 0 0,1 0 1,0 0-1,0 0 0,-1 0 1,0-1-1,1 1 1,-1 0-1,0-1 0,0 1 1,0-1-1,0 1 1,-1-1-1,1 0 0,-1 1 1,1-4-1,1-11 159,0 1 1,0-22-1,-2 36 18,-27 2-31,23 2-146,0 0-1,0 0 1,0 0 0,0 0-1,0 1 1,1-1-1,-1 1 1,1 0-1,0 0 1,0 1-1,0-1 1,0 0 0,0 1-1,1 0 1,-1 0-1,1 0 1,0 0-1,1 0 1,-1 0 0,1 0-1,-1 0 1,1 1-1,1-1 1,-1 1-1,0-1 1,1 9 0,0-12 21,0 0 1,1 1 0,-1-1 0,0 0 0,1 0-1,-1 1 1,1-1 0,-1 0 0,1 0 0,-1 0-1,1 0 1,0 0 0,0 0 0,-1 0 0,1 0 0,0 0-1,0 0 1,0 0 0,0-1 0,0 1 0,0 0-1,0-1 1,0 1 0,0-1 0,1 1 0,1 0-1,-2 0-6,1-1-1,0 1 0,0-1 0,0 0 0,-1 1 0,1-1 0,0 0 1,0 0-1,0 0 0,0 0 0,0 0 0,-1-1 0,1 1 1,0-1-1,0 1 0,-1-1 0,4-1 0,-3 1 128,-1-1-55,1 0-70,-1-1 1,1 1-1,-1 0 0,0-1 1,0 1-1,1-1 0,-2 1 1,1-1-1,0 0 0,-1 0 1,1-3-1,-1 5-38,0 0 1,0 0-1,-1 0 0,1 0 0,0 0 1,-1 0-1,1 0 0,-1 0 0,1 0 1,-1 0-1,0 0 0,1 0 0,-1 0 1,0 0-1,-1-1 0,-1-1-49,1 1-9,-1 0-196,-1 0 144,-11 12 53,10-6 44,-4 4-7,-4 26 71,12-33 466,45-6-400,-42 4-99,-1 1-1,1 0 1,0 0 0,0-1 0,0 1-1,0-1 1,0 0 0,-1 1 0,1-1-1,0 0 1,-1 0 0,1 0 0,0 0-1,-1 0 1,1-1 0,-1 1 0,0 0-1,1-1 1,-1 1 0,0-1 0,0 1-1,0-1 1,0 0 0,0 1 0,0-1 0,-1 0-1,1 0 1,0 0 0,-1 1 0,1-1-1,-1 0 1,0 0 0,0 0 0,0 0-1,0 0 1,0 0 0,0 0 0,-1-3-1,1 4-61,-30 21-12434,16-11 9359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12192,'0'0'0,"-12"13"0,-1-1-8664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3952,'-5'6'1420,"-1"0"0,0 0 1,0 0-1,-13 8 0,8-7-1788,7-5 610,1 0 0,-1 1-1,1 0 1,0 0 0,0 0-1,0 0 1,1 0 0,-1 1 0,1-1-1,0 1 1,-3 5 0,-7 10 409,10-16-438,-2 21 441,-2 1 0,-12 29 0,0 3-513,10-20 71,-4 51 0,0 1-51,-14 24 216,25-103-348,-1 0 0,-1 0 0,1 0-1,-2-1 1,1 1 0,-1-1 0,-1 0-1,-10 17 1,2 7-20,11-25-10,1-1-6,1-4 6,7-11 8,-6 7-6,10-10 76,-1 0 0,0-1 0,-1 0 0,0-1 0,-1 0 0,0 0 0,-1 0 0,-1-1 0,0 0 0,-1-1 0,4-18 0,39-206 1046,-34 174-1223,0 11 94,-8 35 204,-1-1-1,3-23 0,-2 19 311,3-8-578,-8 30 40,0-1-107,13-30-4,-14 32 498,-11 21-564,-9 30 505,12-34-340,2 0 1,-1 1-1,2 0 0,0 0 0,1 0 1,-3 31-1,-14 112-185,12-105 151,5-34 152,-1-1 0,0 1 0,-9 21 0,-28 50 141,40-90-229,-1 11-2,-1 8 12,-9 30 24,10-34-18,2-16 548,3-4-536,29-61-69,-12 28 81,-2-1-1,-2 0 1,-1-1-1,18-78 1,-26 71-89,2 0 0,2 1 0,1 0 0,22-52 0,-24 58 358,-5 14-376,-4 23 51,1-25-868,0 12-4751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53 3232,'35'-3'321,"-41"14"0,-3 2 7802,10-11-7920,1 0 92,15 2-150,6-5-80,-22 1 506,8-13-541,-7 3-32,-3-2 3,1 10 6,-11-9-6,6 10 1,1-1 22,0 1 1,-1 0-1,1 0 0,-1 0 0,1 0 1,-1 1-1,1 0 0,-1 0 0,1 0 0,-1 1 1,1-1-1,-1 1 0,1 0 0,-1 1 1,1-1-1,0 1 0,-1-1 0,1 1 0,-6 4 1,7-4-15,0 0 0,-1-1 0,1 1 1,0 1-1,0-1 0,0 0 0,1 1 0,-1 0 1,0 0-1,1 0 0,0 0 0,-3 4 1,-4 5 77,8-10 547,9 13-555,-6-12-56,25 30 522,-25-32-484,-1-1-1,1 1 1,0-1-1,0 1 0,-1-1 1,1 1-1,0-1 1,0 0-1,0 0 1,0 0-1,-1 0 1,1 0-1,0-1 1,2 1-1,-2-1 28,6-1 14,0 0 1,-1-1-1,1-1 1,-1 1-1,0-1 0,11-7 1,-14 8 48,-2 2-135,-1 0 1,1 0-1,-1 0 0,1-1 1,-1 1-1,0 0 1,1-1-1,-1 1 0,0-1 1,0 1-1,0-1 1,0 0-1,0 1 0,0-1 1,-1 0-1,1 0 1,-1 0-1,1 1 0,-1-1 1,1 0-1,-1 0 1,0 0-1,0 0 0,0 0 1,0 0-1,0 0 1,-1 0-1,1 1 0,-1-1 1,1 0-1,-1 0 1,1 0-1,-3-2 0,1-1-27,0 0-1,-1 0 1,0 1-1,0-1 1,0 1-1,-1 0 1,1 0-1,-1 0 1,-5-4-1,8 7-1,0 1 0,-1-1 0,1 1 0,0-1-1,-1 1 1,1-1 0,0 1 0,-1-1-1,1 1 1,-1 0 0,1 0 0,0 0 0,-1 0-1,1 0 1,-1 0 0,1 0 0,-1 1 0,1-1-1,0 0 1,-3 2 0,-25 13-335,20-10 234,6-4 120,1 0 0,-1 0 0,1 1 0,0-1 0,0 1 0,-1-1 0,1 1 0,0 0 0,0 0 0,1 0 0,-1 0 0,0 0 0,1 0 0,-1 0 0,1 0 0,-1 1 0,1-1-1,0 1 1,0-1 0,0 1 0,1-1 0,-1 1 0,0 0 0,1-1 0,0 1 0,0 0 0,0-1 0,0 6 0,0-7 4,0-1 1,1 0 0,-1 1-1,0-1 1,0 0 0,1 1-1,-1-1 1,0 0 0,1 1-1,-1-1 1,0 0 0,1 1-1,-1-1 1,0 0 0,1 0-1,-1 0 1,1 1 0,-1-1-1,0 0 1,1 0 0,-1 0-1,1 0 1,-1 0 0,1 0-1,0 0 1,11 5 305,-10-3-282,0-1 1,0 0-1,0 0 1,0 0-1,0 0 1,0 0-1,0 0 1,0 0-1,0-1 1,0 1-1,1-1 1,-1 0-1,0 1 1,0-1-1,1 0 0,-1 0 1,3-1-1,41-11 260,-40 10-266,-5 2-9,9-23 51,-3 7 7,-7 15-82,0 1 0,1 0 1,-1 0-1,0-1 0,0 1 0,1 0 1,-1-1-1,0 1 0,0 0 1,0-1-1,0 1 0,1 0 1,-1-1-1,0 1 0,0-1 0,0 1 1,0 0-1,0-1 0,0 1 1,0 0-1,0-1 0,0 1 0,0-1 1,0 1-1,0 0 0,-1-1 1,1 1-1,0 0 0,0-1 1,0 1-1,0 0 0,-1-1 0,1 1 1,0 0-1,0-1 0,-1 1 1,1 0-1,0 0 0,0-1 1,-1 1-1,1 0 0,0 0 0,-1-1 1,-10 3-16,6 0 11,-12 15 9,16-16-3,0-1 1,1 0-1,-1 1 0,1-1 0,-1 1 0,1 0 0,-1-1 0,1 1 0,0-1 0,-1 1 0,1 0 0,0-1 0,-1 1 0,1 0 0,0-1 0,0 1 0,-1 0 0,1-1 0,0 1 0,0 0 0,0 0 0,0-1 0,0 1 0,0 0 0,0 0 0,0-1 0,0 1 0,1 0 0,-1-1 0,0 1 0,0 0 0,1 0 1,15 16-93,-12-13 83,-2-2 782,-2 17-15836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48 4128,'-29'51'2650,"40"-72"7715,-7 25-10291,-1 1 0,1 0 0,-1 0 0,-1 0 0,1 0-1,-1 1 1,0-1 0,0 0 0,0 1 0,-1 0-1,0-1 1,1 10 0,-1 2 185,-1 1 1,-4 35-1,2 55 411,-37 144-614,34-203 124,4-27 17,-2 0 0,-6 30 0,6-42-152,2 2-45,0 1 0,3 12 102,-5-10 110,-3 1-179,6-14 218,-10-68-81,12 45-60,1 0 0,0 1 0,1 0-1,11-31 1,5-24 149,-10 3-244,-8 53-8,0 0 0,1 0-1,1 0 1,1 1 0,0-1 0,10-20 0,-7 21 37,-1 1-1,-1-1 1,6-29 0,-3 11 122,-8 28-35,-1 0-1,1 0 1,-1 0-1,-2-13 1,0-7-153,2 9-11,1 11 32,-1 0 1,0 0 0,-1 0-1,0 1 1,0-1 0,0 0 0,-1 1-1,-5-13 1,6 16-5,-2-11 121,1 16-65,2 22-49,1-7 10,-4 2-1,1 0 0,1-1 0,1 25 0,0 0 75,-2 1 0,-1-1 0,-17 78 0,2-18-11,10 2-39,-1 4 210,7-98-245,0 0-1,-1 0 1,0-1-1,0 1 1,-1-1-1,0 0 1,-6 9-1,7-7 45,1-7-35,1 1 1,-1-1-1,0 0 1,0 0 0,0 0-1,0 0 1,-1 0 0,-4 5-1,2-5 41,6-12 104,3-8-71,28-116 29,-1 15-122,26-177 143,-38 202 17,-18 87-150,0 0 0,-1 0-1,0 0 1,0-1 0,0 1 0,-1 0 0,0 0 0,0 0 0,0 0-1,-4-9 1,4 12 0,0-1-1,1 0 1,-1 0-1,1 0 1,-1 1-1,1-1 1,0 0-1,0 0 1,0 0-1,1 0 1,-1 0-1,1-3 1,1-6-16,-2 6 7,1 0-1,-1 0 0,1 0 0,0 0 1,0 1-1,1-1 0,-1 0 0,5-9 1,-5 14 186,11-4-2,-11 6-170,1 0-3,-1 0 0,0 0 1,1 0-1,-1 0 0,0 0 0,0 1 0,0-1 0,1 0 1,-1 1-1,-1-1 0,1 1 0,0-1 0,0 1 0,-1-1 0,2 3 1,-2 2-59,0-1 0,0 0 0,-1 0 0,0 1 0,0-1 0,0 0 1,0 0-1,-4 9 0,4-6-488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12376,'0'0'0,"15"-20"0,-1 2-8808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2784,'10'-10'214,"-6"11"696,-9 23 1580,-1 4-1498,6-26-358,1 4 656,-1-6-1147,0 1-1,0 0 0,0-1 0,0 1 0,0 0 1,0-1-1,0 1 0,1 0 0,-1-1 1,0 1-1,0 0 0,1-1 0,-1 1 0,0-1 1,0 1-1,1 0 0,-1-1 0,1 1 1,-1-1-1,1 1 0,2-1-115,-1-1 1,1 1-1,0-1 1,-1 0-1,1 0 0,-1 0 1,0 0-1,1 0 1,-1-1-1,0 1 0,1-1 1,-1 1-1,0-1 1,0 0-1,-1 0 0,1 0 1,0 0-1,0 0 0,-1 0 1,0-1-1,1 1 1,-1 0-1,0-1 0,0 1 1,0-1-1,0 1 1,-1-1-1,1 0 0,-1 1 1,1-4-1,1-11 159,0 1 1,0-22-1,-2 36 18,-27 2-31,23 2-146,0 0-1,0 0 1,0 0 0,0 0-1,0 1 1,1-1-1,-1 1 1,1 0-1,0 0 1,0 1-1,0-1 1,0 0 0,0 1-1,1 0 1,-1 0-1,1 0 1,0 0-1,1 0 1,-1 0 0,1 0-1,-1 0 1,1 1-1,1-1 1,-1 1-1,0-1 1,1 9 0,0-12 21,0 0 1,1 1 0,-1-1 0,0 0 0,1 0-1,-1 1 1,1-1 0,-1 0 0,1 0 0,-1 0-1,1 0 1,0 0 0,0 0 0,-1 0 0,1 0 0,0 0-1,0 0 1,0 0 0,0-1 0,0 1 0,0 0-1,0-1 1,0 1 0,0-1 0,1 1 0,1 0-1,-2 0-6,1-1-1,0 1 0,0-1 0,0 0 0,-1 1 0,1-1 0,0 0 1,0 0-1,0 0 0,0 0 0,0 0 0,-1-1 0,1 1 1,0-1-1,0 1 0,-1-1 0,4-1 0,-3 1 128,-1-1-55,1 0-70,-1-1 1,1 1-1,-1 0 0,0-1 1,0 1-1,1-1 0,-2 1 1,1-1-1,0 0 0,-1 0 1,1-3-1,-1 5-38,0 0 1,0 0-1,-1 0 0,1 0 0,0 0 1,-1 0-1,1 0 0,-1 0 0,1 0 1,-1 0-1,0 0 0,1 0 0,-1 0 1,0 0-1,-1-1 0,-1-1-49,1 1-9,-1 0-196,-1 0 144,-11 12 53,10-6 44,-4 4-7,-4 26 71,12-33 466,45-6-400,-42 4-99,-1 1-1,1 0 1,0 0 0,0-1 0,0 1-1,0-1 1,0 0 0,-1 1 0,1-1-1,0 0 1,-1 0 0,1 0 0,0 0-1,-1 0 1,1-1 0,-1 1 0,0 0-1,1-1 1,-1 1 0,0-1 0,0 1-1,0-1 1,0 0 0,0 1 0,0-1 0,-1 0-1,1 0 1,0 0 0,-1 1 0,1-1-1,-1 0 1,0 0 0,0 0 0,0 0-1,0 0 1,0 0 0,0 0 0,-1-3-1,1 4-61,-30 21-12434,16-11 9359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12192,'0'0'0,"-12"13"0,-1-1-8664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13:51:3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3952,'-5'6'1420,"-1"0"0,0 0 1,0 0-1,-13 8 0,8-7-1788,7-5 610,1 0 0,-1 1-1,1 0 1,0 0 0,0 0-1,0 0 1,1 0 0,-1 1 0,1-1-1,0 1 1,-3 5 0,-7 10 409,10-16-438,-2 21 441,-2 1 0,-12 29 0,0 3-513,10-20 71,-4 51 0,0 1-51,-14 24 216,25-103-348,-1 0 0,-1 0 0,1 0-1,-2-1 1,1 1 0,-1-1 0,-1 0-1,-10 17 1,2 7-20,11-25-10,1-1-6,1-4 6,7-11 8,-6 7-6,10-10 76,-1 0 0,0-1 0,-1 0 0,0-1 0,-1 0 0,0 0 0,-1 0 0,-1-1 0,0 0 0,-1-1 0,4-18 0,39-206 1046,-34 174-1223,0 11 94,-8 35 204,-1-1-1,3-23 0,-2 19 311,3-8-578,-8 30 40,0-1-107,13-30-4,-14 32 498,-11 21-564,-9 30 505,12-34-340,2 0 1,-1 1-1,2 0 0,0 0 0,1 0 1,-3 31-1,-14 112-185,12-105 151,5-34 152,-1-1 0,0 1 0,-9 21 0,-28 50 141,40-90-229,-1 11-2,-1 8 12,-9 30 24,10-34-18,2-16 548,3-4-536,29-61-69,-12 28 81,-2-1-1,-2 0 1,-1-1-1,18-78 1,-26 71-89,2 0 0,2 1 0,1 0 0,22-52 0,-24 58 358,-5 14-376,-4 23 51,1-25-868,0 12-4751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53A7-597B-4458-9D63-3768B6BF2819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5E1D-55FD-403A-B157-5C10369A4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1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aqui, quem analisa a diferença nos arquivos é o servidor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32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aqui, quem analisa a diferença nos arquivos é o servidor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3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aqui, quem analisa a diferença nos arquivos é o servidor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8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software gerencia as mudanças nos arquivos ao longo do tempo e de cada contribuinte -&gt; guarda as nuances das mudanças. É como uma viagem no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5E1D-55FD-403A-B157-5C10369A433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AA010-6CD1-4BBB-8608-D38A680DF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19EC6-7C6B-4AC3-A9F3-4F89F409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A0215-9BA8-4158-A2D5-789E6398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0900C-9CE0-4977-AF5A-FEB4E3F4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A3DBF-7BEB-4D90-B6F0-855A8C59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A6402-2B13-4606-AFA5-FDDC0F5F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793669-EB0F-4B53-92FF-9B49FBBF4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3F4CE-76B6-45A9-A6F6-A523FAB1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C30E4-8D08-4400-BE66-DCCCF062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1ACB0-2615-4E8C-AEAB-46134A35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0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FDF4DB-82AE-45B4-BCC6-96B3BFB75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CA24FD-8F65-46ED-8620-468EA028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6AEE7-F1FE-4AD0-BD48-2379B44D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6A749-C6A6-4C57-B6F4-980E6806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87A8B-F4BD-4FAA-BA10-174E7995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9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B5FA-9EB3-4C5C-9E2B-55C1784E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5E91-7D14-4CB6-8887-AB48F1EE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357B1-098B-486E-980F-2B98AE4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ACE19-514E-4406-B460-B476916F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E6C95F-6C71-4078-8CA1-DE7F8F9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0EBD1-0E51-4E1F-B319-A5E8D881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04AAB-9EBF-4DB3-BB0C-06FD17B5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DB042C-4607-40C5-9E0E-565FEEAE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A09A0-9F17-4F48-9B60-C424CAC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09293-D1F7-4919-A497-8DBB7AC4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9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D3177-8EDF-4FD7-A94D-9B7B2537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1E4D-A24F-4EF5-BFF6-3903DCF7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8AA418-B3DD-4EF2-9714-0F748693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04E1B-8017-4B3F-BDC0-B9DE4A16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26BEA-D0CF-4601-97D3-AB77102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B8246-74A9-461D-AF6F-D59F5C79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1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625A7-8BFE-49D1-A9CB-ACBAAE64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5C28AD-D9A0-4DD5-AC36-367A073B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A905F-1191-4E95-A8C5-E9AD5E0C7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5D713-1AED-4F27-8387-FA99A8CA0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888CA9-937C-4EBF-BF9A-DC524CB4E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B7877A-0838-4F37-A78C-03B97C9A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832D24-06A1-4D81-BD13-9A9C046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C75580-5D82-4805-ACB1-2029B74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8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F5B92-FAE4-472A-B245-8E7F863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CAFA23-A4C3-40DD-88A0-4FBA90A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D83B34-27F1-4670-A344-A1582D9A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90AE67-8FC0-4CE1-AD59-9D3080FB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0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EA1957-EB5A-4E28-B5A2-1B52296C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9D18A7-F53E-44AF-823C-D2B6097F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4779F-C13E-4CB7-8BD9-6D549D16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6F13-3116-464B-8371-CD8BD909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17635-7E54-4D15-BEEE-444E94F0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E3FB94-F6F2-4B82-956B-B7043230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9EDFE3-EA1E-401C-932C-2ECFF51A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86FB0-B4D6-4DA5-BF6F-EB52358D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80C35-EDAD-43C6-815F-FDB90095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78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79AB-8458-451E-869C-55BD70BF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99996C-1F9B-4E72-8D34-61BB25BAB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635B29-AE40-4E33-B638-77D95D7FC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230AC-465E-4260-9C6A-8783C3DF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995534-A92A-4ACD-ADD3-6E99D5F3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0BB82-8504-4CEC-B063-630C1BA6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09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1AE95D-6314-4523-A53B-4F15F19D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AB6B4-CFE2-492F-8E66-7E7D5BEE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A1A88-46C7-43C1-AB47-2E2A7272E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EA5-2B8B-4DD9-B031-1232A811AE4C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CEC07-B64D-4079-BFF0-0399D952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D3AAE-E838-4F21-AAB4-9099F159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0AF3-1E03-4564-AA99-E1236BCE4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4" Type="http://schemas.openxmlformats.org/officeDocument/2006/relationships/image" Target="../media/image3.jpe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92.xm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12.png"/><Relationship Id="rId12" Type="http://schemas.openxmlformats.org/officeDocument/2006/relationships/customXml" Target="../ink/ink89.xml"/><Relationship Id="rId17" Type="http://schemas.openxmlformats.org/officeDocument/2006/relationships/image" Target="../media/image43.png"/><Relationship Id="rId2" Type="http://schemas.openxmlformats.org/officeDocument/2006/relationships/image" Target="../media/image2.jpeg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10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37.svg"/><Relationship Id="rId9" Type="http://schemas.microsoft.com/office/2007/relationships/hdphoto" Target="../media/hdphoto3.wdp"/><Relationship Id="rId14" Type="http://schemas.openxmlformats.org/officeDocument/2006/relationships/customXml" Target="../ink/ink90.xml"/><Relationship Id="rId22" Type="http://schemas.openxmlformats.org/officeDocument/2006/relationships/customXml" Target="../ink/ink9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99.xml"/><Relationship Id="rId18" Type="http://schemas.openxmlformats.org/officeDocument/2006/relationships/image" Target="../media/image49.jpeg"/><Relationship Id="rId3" Type="http://schemas.openxmlformats.org/officeDocument/2006/relationships/image" Target="../media/image47.png"/><Relationship Id="rId7" Type="http://schemas.openxmlformats.org/officeDocument/2006/relationships/customXml" Target="../ink/ink96.xml"/><Relationship Id="rId12" Type="http://schemas.openxmlformats.org/officeDocument/2006/relationships/image" Target="../media/image44.png"/><Relationship Id="rId17" Type="http://schemas.openxmlformats.org/officeDocument/2006/relationships/image" Target="../media/image48.jpeg"/><Relationship Id="rId2" Type="http://schemas.openxmlformats.org/officeDocument/2006/relationships/image" Target="../media/image41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43.png"/><Relationship Id="rId4" Type="http://schemas.microsoft.com/office/2007/relationships/hdphoto" Target="../media/hdphoto5.wdp"/><Relationship Id="rId9" Type="http://schemas.openxmlformats.org/officeDocument/2006/relationships/customXml" Target="../ink/ink97.xml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52.png"/><Relationship Id="rId5" Type="http://schemas.openxmlformats.org/officeDocument/2006/relationships/image" Target="../media/image15.png"/><Relationship Id="rId10" Type="http://schemas.openxmlformats.org/officeDocument/2006/relationships/image" Target="../media/image51.png"/><Relationship Id="rId4" Type="http://schemas.openxmlformats.org/officeDocument/2006/relationships/customXml" Target="../ink/ink102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17.png"/><Relationship Id="rId18" Type="http://schemas.openxmlformats.org/officeDocument/2006/relationships/customXml" Target="../ink/ink113.xml"/><Relationship Id="rId3" Type="http://schemas.openxmlformats.org/officeDocument/2006/relationships/image" Target="../media/image3.jpeg"/><Relationship Id="rId21" Type="http://schemas.openxmlformats.org/officeDocument/2006/relationships/customXml" Target="../ink/ink116.xml"/><Relationship Id="rId7" Type="http://schemas.openxmlformats.org/officeDocument/2006/relationships/image" Target="../media/image14.png"/><Relationship Id="rId12" Type="http://schemas.openxmlformats.org/officeDocument/2006/relationships/customXml" Target="../ink/ink108.xml"/><Relationship Id="rId17" Type="http://schemas.openxmlformats.org/officeDocument/2006/relationships/customXml" Target="../ink/ink1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1.xml"/><Relationship Id="rId20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16.png"/><Relationship Id="rId5" Type="http://schemas.openxmlformats.org/officeDocument/2006/relationships/image" Target="../media/image1.jpeg"/><Relationship Id="rId15" Type="http://schemas.openxmlformats.org/officeDocument/2006/relationships/customXml" Target="../ink/ink110.xml"/><Relationship Id="rId23" Type="http://schemas.openxmlformats.org/officeDocument/2006/relationships/image" Target="../media/image54.svg"/><Relationship Id="rId10" Type="http://schemas.openxmlformats.org/officeDocument/2006/relationships/customXml" Target="../ink/ink107.xml"/><Relationship Id="rId19" Type="http://schemas.openxmlformats.org/officeDocument/2006/relationships/customXml" Target="../ink/ink114.xml"/><Relationship Id="rId4" Type="http://schemas.openxmlformats.org/officeDocument/2006/relationships/image" Target="../media/image2.jpeg"/><Relationship Id="rId9" Type="http://schemas.openxmlformats.org/officeDocument/2006/relationships/image" Target="../media/image15.png"/><Relationship Id="rId14" Type="http://schemas.openxmlformats.org/officeDocument/2006/relationships/customXml" Target="../ink/ink109.xml"/><Relationship Id="rId22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0.xml"/><Relationship Id="rId18" Type="http://schemas.openxmlformats.org/officeDocument/2006/relationships/customXml" Target="../ink/ink124.xml"/><Relationship Id="rId26" Type="http://schemas.openxmlformats.org/officeDocument/2006/relationships/customXml" Target="../ink/ink132.xml"/><Relationship Id="rId39" Type="http://schemas.openxmlformats.org/officeDocument/2006/relationships/customXml" Target="../ink/ink145.xml"/><Relationship Id="rId3" Type="http://schemas.openxmlformats.org/officeDocument/2006/relationships/image" Target="../media/image3.jpeg"/><Relationship Id="rId21" Type="http://schemas.openxmlformats.org/officeDocument/2006/relationships/customXml" Target="../ink/ink127.xml"/><Relationship Id="rId34" Type="http://schemas.openxmlformats.org/officeDocument/2006/relationships/customXml" Target="../ink/ink140.xml"/><Relationship Id="rId42" Type="http://schemas.openxmlformats.org/officeDocument/2006/relationships/customXml" Target="../ink/ink148.xml"/><Relationship Id="rId47" Type="http://schemas.openxmlformats.org/officeDocument/2006/relationships/image" Target="../media/image51.png"/><Relationship Id="rId7" Type="http://schemas.openxmlformats.org/officeDocument/2006/relationships/customXml" Target="../ink/ink117.xml"/><Relationship Id="rId12" Type="http://schemas.openxmlformats.org/officeDocument/2006/relationships/image" Target="../media/image16.png"/><Relationship Id="rId17" Type="http://schemas.openxmlformats.org/officeDocument/2006/relationships/customXml" Target="../ink/ink123.xml"/><Relationship Id="rId25" Type="http://schemas.openxmlformats.org/officeDocument/2006/relationships/customXml" Target="../ink/ink131.xml"/><Relationship Id="rId33" Type="http://schemas.openxmlformats.org/officeDocument/2006/relationships/customXml" Target="../ink/ink139.xml"/><Relationship Id="rId38" Type="http://schemas.openxmlformats.org/officeDocument/2006/relationships/customXml" Target="../ink/ink144.xml"/><Relationship Id="rId46" Type="http://schemas.openxmlformats.org/officeDocument/2006/relationships/customXml" Target="../ink/ink152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customXml" Target="../ink/ink135.xml"/><Relationship Id="rId41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11" Type="http://schemas.openxmlformats.org/officeDocument/2006/relationships/customXml" Target="../ink/ink119.xml"/><Relationship Id="rId24" Type="http://schemas.openxmlformats.org/officeDocument/2006/relationships/customXml" Target="../ink/ink130.xml"/><Relationship Id="rId32" Type="http://schemas.openxmlformats.org/officeDocument/2006/relationships/customXml" Target="../ink/ink138.xml"/><Relationship Id="rId37" Type="http://schemas.openxmlformats.org/officeDocument/2006/relationships/customXml" Target="../ink/ink143.xml"/><Relationship Id="rId40" Type="http://schemas.openxmlformats.org/officeDocument/2006/relationships/customXml" Target="../ink/ink146.xml"/><Relationship Id="rId45" Type="http://schemas.openxmlformats.org/officeDocument/2006/relationships/customXml" Target="../ink/ink151.xml"/><Relationship Id="rId5" Type="http://schemas.openxmlformats.org/officeDocument/2006/relationships/image" Target="../media/image1.jpeg"/><Relationship Id="rId15" Type="http://schemas.openxmlformats.org/officeDocument/2006/relationships/customXml" Target="../ink/ink121.xml"/><Relationship Id="rId23" Type="http://schemas.openxmlformats.org/officeDocument/2006/relationships/customXml" Target="../ink/ink129.xml"/><Relationship Id="rId28" Type="http://schemas.openxmlformats.org/officeDocument/2006/relationships/customXml" Target="../ink/ink134.xml"/><Relationship Id="rId36" Type="http://schemas.openxmlformats.org/officeDocument/2006/relationships/customXml" Target="../ink/ink142.xml"/><Relationship Id="rId49" Type="http://schemas.openxmlformats.org/officeDocument/2006/relationships/image" Target="../media/image54.svg"/><Relationship Id="rId10" Type="http://schemas.openxmlformats.org/officeDocument/2006/relationships/image" Target="../media/image15.png"/><Relationship Id="rId19" Type="http://schemas.openxmlformats.org/officeDocument/2006/relationships/customXml" Target="../ink/ink125.xml"/><Relationship Id="rId31" Type="http://schemas.openxmlformats.org/officeDocument/2006/relationships/customXml" Target="../ink/ink137.xml"/><Relationship Id="rId44" Type="http://schemas.openxmlformats.org/officeDocument/2006/relationships/customXml" Target="../ink/ink150.xml"/><Relationship Id="rId4" Type="http://schemas.openxmlformats.org/officeDocument/2006/relationships/image" Target="../media/image2.jpeg"/><Relationship Id="rId9" Type="http://schemas.openxmlformats.org/officeDocument/2006/relationships/customXml" Target="../ink/ink118.xml"/><Relationship Id="rId14" Type="http://schemas.openxmlformats.org/officeDocument/2006/relationships/image" Target="../media/image17.png"/><Relationship Id="rId22" Type="http://schemas.openxmlformats.org/officeDocument/2006/relationships/customXml" Target="../ink/ink128.xml"/><Relationship Id="rId27" Type="http://schemas.openxmlformats.org/officeDocument/2006/relationships/customXml" Target="../ink/ink133.xml"/><Relationship Id="rId30" Type="http://schemas.openxmlformats.org/officeDocument/2006/relationships/customXml" Target="../ink/ink136.xml"/><Relationship Id="rId35" Type="http://schemas.openxmlformats.org/officeDocument/2006/relationships/customXml" Target="../ink/ink141.xml"/><Relationship Id="rId43" Type="http://schemas.openxmlformats.org/officeDocument/2006/relationships/customXml" Target="../ink/ink149.xml"/><Relationship Id="rId48" Type="http://schemas.openxmlformats.org/officeDocument/2006/relationships/image" Target="../media/image53.png"/><Relationship Id="rId8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9.xml"/><Relationship Id="rId18" Type="http://schemas.openxmlformats.org/officeDocument/2006/relationships/customXml" Target="../ink/ink164.xml"/><Relationship Id="rId26" Type="http://schemas.openxmlformats.org/officeDocument/2006/relationships/customXml" Target="../ink/ink172.xml"/><Relationship Id="rId3" Type="http://schemas.openxmlformats.org/officeDocument/2006/relationships/customXml" Target="../ink/ink153.xml"/><Relationship Id="rId21" Type="http://schemas.openxmlformats.org/officeDocument/2006/relationships/customXml" Target="../ink/ink167.xml"/><Relationship Id="rId7" Type="http://schemas.openxmlformats.org/officeDocument/2006/relationships/customXml" Target="../ink/ink155.xml"/><Relationship Id="rId12" Type="http://schemas.openxmlformats.org/officeDocument/2006/relationships/customXml" Target="../ink/ink158.xml"/><Relationship Id="rId17" Type="http://schemas.openxmlformats.org/officeDocument/2006/relationships/customXml" Target="../ink/ink163.xml"/><Relationship Id="rId25" Type="http://schemas.openxmlformats.org/officeDocument/2006/relationships/customXml" Target="../ink/ink171.xml"/><Relationship Id="rId2" Type="http://schemas.openxmlformats.org/officeDocument/2006/relationships/image" Target="../media/image12.png"/><Relationship Id="rId16" Type="http://schemas.openxmlformats.org/officeDocument/2006/relationships/customXml" Target="../ink/ink162.xml"/><Relationship Id="rId20" Type="http://schemas.openxmlformats.org/officeDocument/2006/relationships/customXml" Target="../ink/ink166.xml"/><Relationship Id="rId29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57.xml"/><Relationship Id="rId24" Type="http://schemas.openxmlformats.org/officeDocument/2006/relationships/customXml" Target="../ink/ink170.xml"/><Relationship Id="rId32" Type="http://schemas.openxmlformats.org/officeDocument/2006/relationships/image" Target="../media/image57.svg"/><Relationship Id="rId5" Type="http://schemas.openxmlformats.org/officeDocument/2006/relationships/customXml" Target="../ink/ink154.xml"/><Relationship Id="rId15" Type="http://schemas.openxmlformats.org/officeDocument/2006/relationships/customXml" Target="../ink/ink161.xml"/><Relationship Id="rId23" Type="http://schemas.openxmlformats.org/officeDocument/2006/relationships/customXml" Target="../ink/ink169.xml"/><Relationship Id="rId28" Type="http://schemas.openxmlformats.org/officeDocument/2006/relationships/customXml" Target="../ink/ink174.xml"/><Relationship Id="rId10" Type="http://schemas.openxmlformats.org/officeDocument/2006/relationships/image" Target="../media/image17.png"/><Relationship Id="rId19" Type="http://schemas.openxmlformats.org/officeDocument/2006/relationships/customXml" Target="../ink/ink165.xml"/><Relationship Id="rId31" Type="http://schemas.openxmlformats.org/officeDocument/2006/relationships/image" Target="../media/image56.png"/><Relationship Id="rId4" Type="http://schemas.openxmlformats.org/officeDocument/2006/relationships/image" Target="../media/image14.png"/><Relationship Id="rId9" Type="http://schemas.openxmlformats.org/officeDocument/2006/relationships/customXml" Target="../ink/ink156.xml"/><Relationship Id="rId14" Type="http://schemas.openxmlformats.org/officeDocument/2006/relationships/customXml" Target="../ink/ink160.xml"/><Relationship Id="rId22" Type="http://schemas.openxmlformats.org/officeDocument/2006/relationships/customXml" Target="../ink/ink168.xml"/><Relationship Id="rId27" Type="http://schemas.openxmlformats.org/officeDocument/2006/relationships/customXml" Target="../ink/ink173.xml"/><Relationship Id="rId30" Type="http://schemas.openxmlformats.org/officeDocument/2006/relationships/customXml" Target="../ink/ink17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83.xml"/><Relationship Id="rId18" Type="http://schemas.openxmlformats.org/officeDocument/2006/relationships/customXml" Target="../ink/ink188.xml"/><Relationship Id="rId26" Type="http://schemas.openxmlformats.org/officeDocument/2006/relationships/customXml" Target="../ink/ink196.xml"/><Relationship Id="rId3" Type="http://schemas.openxmlformats.org/officeDocument/2006/relationships/customXml" Target="../ink/ink177.xml"/><Relationship Id="rId21" Type="http://schemas.openxmlformats.org/officeDocument/2006/relationships/customXml" Target="../ink/ink191.xml"/><Relationship Id="rId34" Type="http://schemas.openxmlformats.org/officeDocument/2006/relationships/customXml" Target="../ink/ink204.xml"/><Relationship Id="rId7" Type="http://schemas.openxmlformats.org/officeDocument/2006/relationships/customXml" Target="../ink/ink179.xml"/><Relationship Id="rId12" Type="http://schemas.openxmlformats.org/officeDocument/2006/relationships/customXml" Target="../ink/ink182.xml"/><Relationship Id="rId17" Type="http://schemas.openxmlformats.org/officeDocument/2006/relationships/customXml" Target="../ink/ink187.xml"/><Relationship Id="rId25" Type="http://schemas.openxmlformats.org/officeDocument/2006/relationships/customXml" Target="../ink/ink195.xml"/><Relationship Id="rId33" Type="http://schemas.openxmlformats.org/officeDocument/2006/relationships/customXml" Target="../ink/ink203.xml"/><Relationship Id="rId2" Type="http://schemas.openxmlformats.org/officeDocument/2006/relationships/image" Target="../media/image12.png"/><Relationship Id="rId16" Type="http://schemas.openxmlformats.org/officeDocument/2006/relationships/customXml" Target="../ink/ink186.xml"/><Relationship Id="rId20" Type="http://schemas.openxmlformats.org/officeDocument/2006/relationships/customXml" Target="../ink/ink190.xml"/><Relationship Id="rId29" Type="http://schemas.openxmlformats.org/officeDocument/2006/relationships/customXml" Target="../ink/ink1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81.xml"/><Relationship Id="rId24" Type="http://schemas.openxmlformats.org/officeDocument/2006/relationships/customXml" Target="../ink/ink194.xml"/><Relationship Id="rId32" Type="http://schemas.openxmlformats.org/officeDocument/2006/relationships/customXml" Target="../ink/ink202.xml"/><Relationship Id="rId5" Type="http://schemas.openxmlformats.org/officeDocument/2006/relationships/customXml" Target="../ink/ink178.xml"/><Relationship Id="rId15" Type="http://schemas.openxmlformats.org/officeDocument/2006/relationships/customXml" Target="../ink/ink185.xml"/><Relationship Id="rId23" Type="http://schemas.openxmlformats.org/officeDocument/2006/relationships/customXml" Target="../ink/ink193.xml"/><Relationship Id="rId28" Type="http://schemas.openxmlformats.org/officeDocument/2006/relationships/customXml" Target="../ink/ink198.xml"/><Relationship Id="rId36" Type="http://schemas.openxmlformats.org/officeDocument/2006/relationships/image" Target="../media/image57.svg"/><Relationship Id="rId10" Type="http://schemas.openxmlformats.org/officeDocument/2006/relationships/image" Target="../media/image17.png"/><Relationship Id="rId19" Type="http://schemas.openxmlformats.org/officeDocument/2006/relationships/customXml" Target="../ink/ink189.xml"/><Relationship Id="rId31" Type="http://schemas.openxmlformats.org/officeDocument/2006/relationships/customXml" Target="../ink/ink201.xml"/><Relationship Id="rId4" Type="http://schemas.openxmlformats.org/officeDocument/2006/relationships/image" Target="../media/image14.png"/><Relationship Id="rId9" Type="http://schemas.openxmlformats.org/officeDocument/2006/relationships/customXml" Target="../ink/ink180.xml"/><Relationship Id="rId14" Type="http://schemas.openxmlformats.org/officeDocument/2006/relationships/customXml" Target="../ink/ink184.xml"/><Relationship Id="rId22" Type="http://schemas.openxmlformats.org/officeDocument/2006/relationships/customXml" Target="../ink/ink192.xml"/><Relationship Id="rId27" Type="http://schemas.openxmlformats.org/officeDocument/2006/relationships/customXml" Target="../ink/ink197.xml"/><Relationship Id="rId30" Type="http://schemas.openxmlformats.org/officeDocument/2006/relationships/customXml" Target="../ink/ink200.xml"/><Relationship Id="rId35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211.xml"/><Relationship Id="rId26" Type="http://schemas.openxmlformats.org/officeDocument/2006/relationships/customXml" Target="../ink/ink219.xml"/><Relationship Id="rId39" Type="http://schemas.openxmlformats.org/officeDocument/2006/relationships/customXml" Target="../ink/ink232.xml"/><Relationship Id="rId21" Type="http://schemas.openxmlformats.org/officeDocument/2006/relationships/customXml" Target="../ink/ink214.xml"/><Relationship Id="rId34" Type="http://schemas.openxmlformats.org/officeDocument/2006/relationships/customXml" Target="../ink/ink227.xml"/><Relationship Id="rId42" Type="http://schemas.openxmlformats.org/officeDocument/2006/relationships/customXml" Target="../ink/ink235.xml"/><Relationship Id="rId47" Type="http://schemas.openxmlformats.org/officeDocument/2006/relationships/customXml" Target="../ink/ink240.xml"/><Relationship Id="rId50" Type="http://schemas.openxmlformats.org/officeDocument/2006/relationships/customXml" Target="../ink/ink243.xml"/><Relationship Id="rId55" Type="http://schemas.openxmlformats.org/officeDocument/2006/relationships/customXml" Target="../ink/ink248.xml"/><Relationship Id="rId63" Type="http://schemas.openxmlformats.org/officeDocument/2006/relationships/customXml" Target="../ink/ink256.xml"/><Relationship Id="rId68" Type="http://schemas.openxmlformats.org/officeDocument/2006/relationships/customXml" Target="../ink/ink261.xml"/><Relationship Id="rId7" Type="http://schemas.openxmlformats.org/officeDocument/2006/relationships/image" Target="../media/image59.png"/><Relationship Id="rId71" Type="http://schemas.openxmlformats.org/officeDocument/2006/relationships/customXml" Target="../ink/ink264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209.xml"/><Relationship Id="rId29" Type="http://schemas.openxmlformats.org/officeDocument/2006/relationships/customXml" Target="../ink/ink222.xml"/><Relationship Id="rId11" Type="http://schemas.openxmlformats.org/officeDocument/2006/relationships/image" Target="../media/image15.png"/><Relationship Id="rId24" Type="http://schemas.openxmlformats.org/officeDocument/2006/relationships/customXml" Target="../ink/ink217.xml"/><Relationship Id="rId32" Type="http://schemas.openxmlformats.org/officeDocument/2006/relationships/customXml" Target="../ink/ink225.xml"/><Relationship Id="rId37" Type="http://schemas.openxmlformats.org/officeDocument/2006/relationships/customXml" Target="../ink/ink230.xml"/><Relationship Id="rId40" Type="http://schemas.openxmlformats.org/officeDocument/2006/relationships/customXml" Target="../ink/ink233.xml"/><Relationship Id="rId45" Type="http://schemas.openxmlformats.org/officeDocument/2006/relationships/customXml" Target="../ink/ink238.xml"/><Relationship Id="rId53" Type="http://schemas.openxmlformats.org/officeDocument/2006/relationships/customXml" Target="../ink/ink246.xml"/><Relationship Id="rId58" Type="http://schemas.openxmlformats.org/officeDocument/2006/relationships/customXml" Target="../ink/ink251.xml"/><Relationship Id="rId66" Type="http://schemas.openxmlformats.org/officeDocument/2006/relationships/customXml" Target="../ink/ink259.xml"/><Relationship Id="rId74" Type="http://schemas.openxmlformats.org/officeDocument/2006/relationships/image" Target="../media/image53.png"/><Relationship Id="rId5" Type="http://schemas.openxmlformats.org/officeDocument/2006/relationships/image" Target="../media/image1.jpeg"/><Relationship Id="rId15" Type="http://schemas.openxmlformats.org/officeDocument/2006/relationships/image" Target="../media/image17.png"/><Relationship Id="rId23" Type="http://schemas.openxmlformats.org/officeDocument/2006/relationships/customXml" Target="../ink/ink216.xml"/><Relationship Id="rId28" Type="http://schemas.openxmlformats.org/officeDocument/2006/relationships/customXml" Target="../ink/ink221.xml"/><Relationship Id="rId36" Type="http://schemas.openxmlformats.org/officeDocument/2006/relationships/customXml" Target="../ink/ink229.xml"/><Relationship Id="rId49" Type="http://schemas.openxmlformats.org/officeDocument/2006/relationships/customXml" Target="../ink/ink242.xml"/><Relationship Id="rId57" Type="http://schemas.openxmlformats.org/officeDocument/2006/relationships/customXml" Target="../ink/ink250.xml"/><Relationship Id="rId61" Type="http://schemas.openxmlformats.org/officeDocument/2006/relationships/customXml" Target="../ink/ink254.xml"/><Relationship Id="rId10" Type="http://schemas.openxmlformats.org/officeDocument/2006/relationships/customXml" Target="../ink/ink206.xml"/><Relationship Id="rId19" Type="http://schemas.openxmlformats.org/officeDocument/2006/relationships/customXml" Target="../ink/ink212.xml"/><Relationship Id="rId31" Type="http://schemas.openxmlformats.org/officeDocument/2006/relationships/customXml" Target="../ink/ink224.xml"/><Relationship Id="rId44" Type="http://schemas.openxmlformats.org/officeDocument/2006/relationships/customXml" Target="../ink/ink237.xml"/><Relationship Id="rId52" Type="http://schemas.openxmlformats.org/officeDocument/2006/relationships/customXml" Target="../ink/ink245.xml"/><Relationship Id="rId60" Type="http://schemas.openxmlformats.org/officeDocument/2006/relationships/customXml" Target="../ink/ink253.xml"/><Relationship Id="rId65" Type="http://schemas.openxmlformats.org/officeDocument/2006/relationships/customXml" Target="../ink/ink258.xml"/><Relationship Id="rId73" Type="http://schemas.openxmlformats.org/officeDocument/2006/relationships/image" Target="../media/image52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Relationship Id="rId14" Type="http://schemas.openxmlformats.org/officeDocument/2006/relationships/customXml" Target="../ink/ink208.xml"/><Relationship Id="rId22" Type="http://schemas.openxmlformats.org/officeDocument/2006/relationships/customXml" Target="../ink/ink215.xml"/><Relationship Id="rId27" Type="http://schemas.openxmlformats.org/officeDocument/2006/relationships/customXml" Target="../ink/ink220.xml"/><Relationship Id="rId30" Type="http://schemas.openxmlformats.org/officeDocument/2006/relationships/customXml" Target="../ink/ink223.xml"/><Relationship Id="rId35" Type="http://schemas.openxmlformats.org/officeDocument/2006/relationships/customXml" Target="../ink/ink228.xml"/><Relationship Id="rId43" Type="http://schemas.openxmlformats.org/officeDocument/2006/relationships/customXml" Target="../ink/ink236.xml"/><Relationship Id="rId48" Type="http://schemas.openxmlformats.org/officeDocument/2006/relationships/customXml" Target="../ink/ink241.xml"/><Relationship Id="rId56" Type="http://schemas.openxmlformats.org/officeDocument/2006/relationships/customXml" Target="../ink/ink249.xml"/><Relationship Id="rId64" Type="http://schemas.openxmlformats.org/officeDocument/2006/relationships/customXml" Target="../ink/ink257.xml"/><Relationship Id="rId69" Type="http://schemas.openxmlformats.org/officeDocument/2006/relationships/customXml" Target="../ink/ink262.xml"/><Relationship Id="rId8" Type="http://schemas.openxmlformats.org/officeDocument/2006/relationships/customXml" Target="../ink/ink205.xml"/><Relationship Id="rId51" Type="http://schemas.openxmlformats.org/officeDocument/2006/relationships/customXml" Target="../ink/ink244.xml"/><Relationship Id="rId72" Type="http://schemas.openxmlformats.org/officeDocument/2006/relationships/image" Target="../media/image51.png"/><Relationship Id="rId3" Type="http://schemas.openxmlformats.org/officeDocument/2006/relationships/image" Target="../media/image3.jpeg"/><Relationship Id="rId12" Type="http://schemas.openxmlformats.org/officeDocument/2006/relationships/customXml" Target="../ink/ink207.xml"/><Relationship Id="rId17" Type="http://schemas.openxmlformats.org/officeDocument/2006/relationships/customXml" Target="../ink/ink210.xml"/><Relationship Id="rId25" Type="http://schemas.openxmlformats.org/officeDocument/2006/relationships/customXml" Target="../ink/ink218.xml"/><Relationship Id="rId33" Type="http://schemas.openxmlformats.org/officeDocument/2006/relationships/customXml" Target="../ink/ink226.xml"/><Relationship Id="rId38" Type="http://schemas.openxmlformats.org/officeDocument/2006/relationships/customXml" Target="../ink/ink231.xml"/><Relationship Id="rId46" Type="http://schemas.openxmlformats.org/officeDocument/2006/relationships/customXml" Target="../ink/ink239.xml"/><Relationship Id="rId59" Type="http://schemas.openxmlformats.org/officeDocument/2006/relationships/customXml" Target="../ink/ink252.xml"/><Relationship Id="rId67" Type="http://schemas.openxmlformats.org/officeDocument/2006/relationships/customXml" Target="../ink/ink260.xml"/><Relationship Id="rId20" Type="http://schemas.openxmlformats.org/officeDocument/2006/relationships/customXml" Target="../ink/ink213.xml"/><Relationship Id="rId41" Type="http://schemas.openxmlformats.org/officeDocument/2006/relationships/customXml" Target="../ink/ink234.xml"/><Relationship Id="rId54" Type="http://schemas.openxmlformats.org/officeDocument/2006/relationships/customXml" Target="../ink/ink247.xml"/><Relationship Id="rId62" Type="http://schemas.openxmlformats.org/officeDocument/2006/relationships/customXml" Target="../ink/ink255.xml"/><Relationship Id="rId70" Type="http://schemas.openxmlformats.org/officeDocument/2006/relationships/customXml" Target="../ink/ink263.xml"/><Relationship Id="rId75" Type="http://schemas.openxmlformats.org/officeDocument/2006/relationships/image" Target="../media/image5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7.xml"/><Relationship Id="rId13" Type="http://schemas.openxmlformats.org/officeDocument/2006/relationships/customXml" Target="../ink/ink270.xml"/><Relationship Id="rId18" Type="http://schemas.openxmlformats.org/officeDocument/2006/relationships/customXml" Target="../ink/ink275.xml"/><Relationship Id="rId26" Type="http://schemas.openxmlformats.org/officeDocument/2006/relationships/customXml" Target="../ink/ink281.xml"/><Relationship Id="rId39" Type="http://schemas.openxmlformats.org/officeDocument/2006/relationships/customXml" Target="../ink/ink290.xml"/><Relationship Id="rId3" Type="http://schemas.openxmlformats.org/officeDocument/2006/relationships/image" Target="../media/image3.jpeg"/><Relationship Id="rId21" Type="http://schemas.openxmlformats.org/officeDocument/2006/relationships/image" Target="../media/image1.jpeg"/><Relationship Id="rId34" Type="http://schemas.openxmlformats.org/officeDocument/2006/relationships/image" Target="../media/image55.jpeg"/><Relationship Id="rId7" Type="http://schemas.openxmlformats.org/officeDocument/2006/relationships/image" Target="../media/image15.png"/><Relationship Id="rId12" Type="http://schemas.openxmlformats.org/officeDocument/2006/relationships/customXml" Target="../ink/ink269.xml"/><Relationship Id="rId17" Type="http://schemas.openxmlformats.org/officeDocument/2006/relationships/customXml" Target="../ink/ink274.xml"/><Relationship Id="rId25" Type="http://schemas.openxmlformats.org/officeDocument/2006/relationships/customXml" Target="../ink/ink280.xml"/><Relationship Id="rId33" Type="http://schemas.openxmlformats.org/officeDocument/2006/relationships/customXml" Target="../ink/ink288.xml"/><Relationship Id="rId38" Type="http://schemas.openxmlformats.org/officeDocument/2006/relationships/customXml" Target="../ink/ink289.xml"/><Relationship Id="rId2" Type="http://schemas.openxmlformats.org/officeDocument/2006/relationships/image" Target="../media/image52.png"/><Relationship Id="rId16" Type="http://schemas.openxmlformats.org/officeDocument/2006/relationships/customXml" Target="../ink/ink273.xml"/><Relationship Id="rId20" Type="http://schemas.openxmlformats.org/officeDocument/2006/relationships/image" Target="../media/image2.jpeg"/><Relationship Id="rId29" Type="http://schemas.openxmlformats.org/officeDocument/2006/relationships/customXml" Target="../ink/ink284.xml"/><Relationship Id="rId41" Type="http://schemas.openxmlformats.org/officeDocument/2006/relationships/customXml" Target="../ink/ink2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1" Type="http://schemas.openxmlformats.org/officeDocument/2006/relationships/image" Target="../media/image17.png"/><Relationship Id="rId24" Type="http://schemas.openxmlformats.org/officeDocument/2006/relationships/customXml" Target="../ink/ink279.xml"/><Relationship Id="rId32" Type="http://schemas.openxmlformats.org/officeDocument/2006/relationships/customXml" Target="../ink/ink287.xml"/><Relationship Id="rId37" Type="http://schemas.openxmlformats.org/officeDocument/2006/relationships/image" Target="../media/image54.svg"/><Relationship Id="rId40" Type="http://schemas.openxmlformats.org/officeDocument/2006/relationships/customXml" Target="../ink/ink291.xml"/><Relationship Id="rId5" Type="http://schemas.openxmlformats.org/officeDocument/2006/relationships/image" Target="../media/image14.png"/><Relationship Id="rId15" Type="http://schemas.openxmlformats.org/officeDocument/2006/relationships/customXml" Target="../ink/ink272.xml"/><Relationship Id="rId23" Type="http://schemas.openxmlformats.org/officeDocument/2006/relationships/customXml" Target="../ink/ink278.xml"/><Relationship Id="rId28" Type="http://schemas.openxmlformats.org/officeDocument/2006/relationships/customXml" Target="../ink/ink283.xml"/><Relationship Id="rId36" Type="http://schemas.openxmlformats.org/officeDocument/2006/relationships/image" Target="../media/image53.png"/><Relationship Id="rId10" Type="http://schemas.openxmlformats.org/officeDocument/2006/relationships/customXml" Target="../ink/ink268.xml"/><Relationship Id="rId19" Type="http://schemas.openxmlformats.org/officeDocument/2006/relationships/customXml" Target="../ink/ink276.xml"/><Relationship Id="rId31" Type="http://schemas.openxmlformats.org/officeDocument/2006/relationships/customXml" Target="../ink/ink286.xml"/><Relationship Id="rId4" Type="http://schemas.openxmlformats.org/officeDocument/2006/relationships/customXml" Target="../ink/ink265.xml"/><Relationship Id="rId9" Type="http://schemas.openxmlformats.org/officeDocument/2006/relationships/image" Target="../media/image16.png"/><Relationship Id="rId14" Type="http://schemas.openxmlformats.org/officeDocument/2006/relationships/customXml" Target="../ink/ink271.xml"/><Relationship Id="rId22" Type="http://schemas.openxmlformats.org/officeDocument/2006/relationships/customXml" Target="../ink/ink277.xml"/><Relationship Id="rId27" Type="http://schemas.openxmlformats.org/officeDocument/2006/relationships/customXml" Target="../ink/ink282.xml"/><Relationship Id="rId30" Type="http://schemas.openxmlformats.org/officeDocument/2006/relationships/customXml" Target="../ink/ink285.xml"/><Relationship Id="rId35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6.xml"/><Relationship Id="rId13" Type="http://schemas.openxmlformats.org/officeDocument/2006/relationships/customXml" Target="../ink/ink300.xml"/><Relationship Id="rId18" Type="http://schemas.openxmlformats.org/officeDocument/2006/relationships/image" Target="../media/image2.jpeg"/><Relationship Id="rId26" Type="http://schemas.openxmlformats.org/officeDocument/2006/relationships/customXml" Target="../ink/ink311.xml"/><Relationship Id="rId39" Type="http://schemas.openxmlformats.org/officeDocument/2006/relationships/image" Target="../media/image60.png"/><Relationship Id="rId3" Type="http://schemas.openxmlformats.org/officeDocument/2006/relationships/image" Target="../media/image14.png"/><Relationship Id="rId21" Type="http://schemas.openxmlformats.org/officeDocument/2006/relationships/customXml" Target="../ink/ink306.xml"/><Relationship Id="rId34" Type="http://schemas.openxmlformats.org/officeDocument/2006/relationships/customXml" Target="../ink/ink317.xml"/><Relationship Id="rId42" Type="http://schemas.openxmlformats.org/officeDocument/2006/relationships/customXml" Target="../ink/ink323.xml"/><Relationship Id="rId7" Type="http://schemas.openxmlformats.org/officeDocument/2006/relationships/image" Target="../media/image16.png"/><Relationship Id="rId12" Type="http://schemas.openxmlformats.org/officeDocument/2006/relationships/customXml" Target="../ink/ink299.xml"/><Relationship Id="rId17" Type="http://schemas.openxmlformats.org/officeDocument/2006/relationships/customXml" Target="../ink/ink304.xml"/><Relationship Id="rId25" Type="http://schemas.openxmlformats.org/officeDocument/2006/relationships/customXml" Target="../ink/ink310.xml"/><Relationship Id="rId33" Type="http://schemas.openxmlformats.org/officeDocument/2006/relationships/image" Target="../media/image3.jpeg"/><Relationship Id="rId38" Type="http://schemas.openxmlformats.org/officeDocument/2006/relationships/image" Target="../media/image55.jpeg"/><Relationship Id="rId2" Type="http://schemas.openxmlformats.org/officeDocument/2006/relationships/customXml" Target="../ink/ink293.xml"/><Relationship Id="rId16" Type="http://schemas.openxmlformats.org/officeDocument/2006/relationships/customXml" Target="../ink/ink303.xml"/><Relationship Id="rId20" Type="http://schemas.openxmlformats.org/officeDocument/2006/relationships/customXml" Target="../ink/ink305.xml"/><Relationship Id="rId29" Type="http://schemas.openxmlformats.org/officeDocument/2006/relationships/customXml" Target="../ink/ink314.xml"/><Relationship Id="rId41" Type="http://schemas.openxmlformats.org/officeDocument/2006/relationships/customXml" Target="../ink/ink3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5.xml"/><Relationship Id="rId11" Type="http://schemas.openxmlformats.org/officeDocument/2006/relationships/customXml" Target="../ink/ink298.xml"/><Relationship Id="rId24" Type="http://schemas.openxmlformats.org/officeDocument/2006/relationships/customXml" Target="../ink/ink309.xml"/><Relationship Id="rId32" Type="http://schemas.openxmlformats.org/officeDocument/2006/relationships/image" Target="../media/image52.png"/><Relationship Id="rId37" Type="http://schemas.openxmlformats.org/officeDocument/2006/relationships/customXml" Target="../ink/ink320.xml"/><Relationship Id="rId40" Type="http://schemas.openxmlformats.org/officeDocument/2006/relationships/customXml" Target="../ink/ink321.xml"/><Relationship Id="rId45" Type="http://schemas.openxmlformats.org/officeDocument/2006/relationships/image" Target="../media/image54.svg"/><Relationship Id="rId5" Type="http://schemas.openxmlformats.org/officeDocument/2006/relationships/image" Target="../media/image15.png"/><Relationship Id="rId15" Type="http://schemas.openxmlformats.org/officeDocument/2006/relationships/customXml" Target="../ink/ink302.xml"/><Relationship Id="rId23" Type="http://schemas.openxmlformats.org/officeDocument/2006/relationships/customXml" Target="../ink/ink308.xml"/><Relationship Id="rId28" Type="http://schemas.openxmlformats.org/officeDocument/2006/relationships/customXml" Target="../ink/ink313.xml"/><Relationship Id="rId36" Type="http://schemas.openxmlformats.org/officeDocument/2006/relationships/customXml" Target="../ink/ink319.xml"/><Relationship Id="rId10" Type="http://schemas.openxmlformats.org/officeDocument/2006/relationships/customXml" Target="../ink/ink297.xml"/><Relationship Id="rId19" Type="http://schemas.openxmlformats.org/officeDocument/2006/relationships/image" Target="../media/image1.jpeg"/><Relationship Id="rId31" Type="http://schemas.openxmlformats.org/officeDocument/2006/relationships/customXml" Target="../ink/ink316.xml"/><Relationship Id="rId44" Type="http://schemas.openxmlformats.org/officeDocument/2006/relationships/image" Target="../media/image53.png"/><Relationship Id="rId4" Type="http://schemas.openxmlformats.org/officeDocument/2006/relationships/customXml" Target="../ink/ink294.xml"/><Relationship Id="rId9" Type="http://schemas.openxmlformats.org/officeDocument/2006/relationships/image" Target="../media/image17.png"/><Relationship Id="rId14" Type="http://schemas.openxmlformats.org/officeDocument/2006/relationships/customXml" Target="../ink/ink301.xml"/><Relationship Id="rId22" Type="http://schemas.openxmlformats.org/officeDocument/2006/relationships/customXml" Target="../ink/ink307.xml"/><Relationship Id="rId27" Type="http://schemas.openxmlformats.org/officeDocument/2006/relationships/customXml" Target="../ink/ink312.xml"/><Relationship Id="rId30" Type="http://schemas.openxmlformats.org/officeDocument/2006/relationships/customXml" Target="../ink/ink315.xml"/><Relationship Id="rId35" Type="http://schemas.openxmlformats.org/officeDocument/2006/relationships/customXml" Target="../ink/ink318.xml"/><Relationship Id="rId43" Type="http://schemas.openxmlformats.org/officeDocument/2006/relationships/customXml" Target="../ink/ink3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1.xml"/><Relationship Id="rId18" Type="http://schemas.openxmlformats.org/officeDocument/2006/relationships/customXml" Target="../ink/ink336.xml"/><Relationship Id="rId26" Type="http://schemas.openxmlformats.org/officeDocument/2006/relationships/customXml" Target="../ink/ink343.xml"/><Relationship Id="rId39" Type="http://schemas.openxmlformats.org/officeDocument/2006/relationships/image" Target="../media/image24.png"/><Relationship Id="rId21" Type="http://schemas.openxmlformats.org/officeDocument/2006/relationships/customXml" Target="../ink/ink338.xml"/><Relationship Id="rId34" Type="http://schemas.openxmlformats.org/officeDocument/2006/relationships/customXml" Target="../ink/ink349.xml"/><Relationship Id="rId42" Type="http://schemas.openxmlformats.org/officeDocument/2006/relationships/customXml" Target="../ink/ink353.xml"/><Relationship Id="rId47" Type="http://schemas.openxmlformats.org/officeDocument/2006/relationships/customXml" Target="../ink/ink358.xml"/><Relationship Id="rId50" Type="http://schemas.openxmlformats.org/officeDocument/2006/relationships/image" Target="../media/image56.png"/><Relationship Id="rId55" Type="http://schemas.openxmlformats.org/officeDocument/2006/relationships/customXml" Target="../ink/ink364.xml"/><Relationship Id="rId63" Type="http://schemas.openxmlformats.org/officeDocument/2006/relationships/customXml" Target="../ink/ink372.xml"/><Relationship Id="rId7" Type="http://schemas.openxmlformats.org/officeDocument/2006/relationships/customXml" Target="../ink/ink327.xml"/><Relationship Id="rId2" Type="http://schemas.openxmlformats.org/officeDocument/2006/relationships/image" Target="../media/image52.png"/><Relationship Id="rId16" Type="http://schemas.openxmlformats.org/officeDocument/2006/relationships/customXml" Target="../ink/ink334.xml"/><Relationship Id="rId20" Type="http://schemas.openxmlformats.org/officeDocument/2006/relationships/customXml" Target="../ink/ink337.xml"/><Relationship Id="rId29" Type="http://schemas.openxmlformats.org/officeDocument/2006/relationships/customXml" Target="../ink/ink346.xml"/><Relationship Id="rId41" Type="http://schemas.openxmlformats.org/officeDocument/2006/relationships/image" Target="../media/image25.png"/><Relationship Id="rId54" Type="http://schemas.openxmlformats.org/officeDocument/2006/relationships/customXml" Target="../ink/ink363.xml"/><Relationship Id="rId62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329.xml"/><Relationship Id="rId24" Type="http://schemas.openxmlformats.org/officeDocument/2006/relationships/customXml" Target="../ink/ink341.xml"/><Relationship Id="rId32" Type="http://schemas.openxmlformats.org/officeDocument/2006/relationships/image" Target="../media/image60.png"/><Relationship Id="rId37" Type="http://schemas.openxmlformats.org/officeDocument/2006/relationships/image" Target="../media/image23.png"/><Relationship Id="rId40" Type="http://schemas.openxmlformats.org/officeDocument/2006/relationships/customXml" Target="../ink/ink352.xml"/><Relationship Id="rId45" Type="http://schemas.openxmlformats.org/officeDocument/2006/relationships/customXml" Target="../ink/ink356.xml"/><Relationship Id="rId53" Type="http://schemas.openxmlformats.org/officeDocument/2006/relationships/customXml" Target="../ink/ink362.xml"/><Relationship Id="rId58" Type="http://schemas.openxmlformats.org/officeDocument/2006/relationships/customXml" Target="../ink/ink367.xml"/><Relationship Id="rId5" Type="http://schemas.openxmlformats.org/officeDocument/2006/relationships/customXml" Target="../ink/ink326.xml"/><Relationship Id="rId15" Type="http://schemas.openxmlformats.org/officeDocument/2006/relationships/customXml" Target="../ink/ink333.xml"/><Relationship Id="rId23" Type="http://schemas.openxmlformats.org/officeDocument/2006/relationships/customXml" Target="../ink/ink340.xml"/><Relationship Id="rId28" Type="http://schemas.openxmlformats.org/officeDocument/2006/relationships/customXml" Target="../ink/ink345.xml"/><Relationship Id="rId36" Type="http://schemas.openxmlformats.org/officeDocument/2006/relationships/customXml" Target="../ink/ink350.xml"/><Relationship Id="rId49" Type="http://schemas.openxmlformats.org/officeDocument/2006/relationships/customXml" Target="../ink/ink360.xml"/><Relationship Id="rId57" Type="http://schemas.openxmlformats.org/officeDocument/2006/relationships/customXml" Target="../ink/ink366.xml"/><Relationship Id="rId61" Type="http://schemas.openxmlformats.org/officeDocument/2006/relationships/customXml" Target="../ink/ink370.xml"/><Relationship Id="rId10" Type="http://schemas.openxmlformats.org/officeDocument/2006/relationships/image" Target="../media/image17.png"/><Relationship Id="rId19" Type="http://schemas.openxmlformats.org/officeDocument/2006/relationships/image" Target="../media/image55.jpeg"/><Relationship Id="rId31" Type="http://schemas.openxmlformats.org/officeDocument/2006/relationships/customXml" Target="../ink/ink348.xml"/><Relationship Id="rId44" Type="http://schemas.openxmlformats.org/officeDocument/2006/relationships/customXml" Target="../ink/ink355.xml"/><Relationship Id="rId52" Type="http://schemas.openxmlformats.org/officeDocument/2006/relationships/customXml" Target="../ink/ink361.xml"/><Relationship Id="rId60" Type="http://schemas.openxmlformats.org/officeDocument/2006/relationships/customXml" Target="../ink/ink369.xml"/><Relationship Id="rId4" Type="http://schemas.openxmlformats.org/officeDocument/2006/relationships/image" Target="../media/image14.png"/><Relationship Id="rId9" Type="http://schemas.openxmlformats.org/officeDocument/2006/relationships/customXml" Target="../ink/ink328.xml"/><Relationship Id="rId14" Type="http://schemas.openxmlformats.org/officeDocument/2006/relationships/customXml" Target="../ink/ink332.xml"/><Relationship Id="rId22" Type="http://schemas.openxmlformats.org/officeDocument/2006/relationships/customXml" Target="../ink/ink339.xml"/><Relationship Id="rId27" Type="http://schemas.openxmlformats.org/officeDocument/2006/relationships/customXml" Target="../ink/ink344.xml"/><Relationship Id="rId30" Type="http://schemas.openxmlformats.org/officeDocument/2006/relationships/customXml" Target="../ink/ink347.xml"/><Relationship Id="rId35" Type="http://schemas.openxmlformats.org/officeDocument/2006/relationships/image" Target="../media/image22.png"/><Relationship Id="rId43" Type="http://schemas.openxmlformats.org/officeDocument/2006/relationships/customXml" Target="../ink/ink354.xml"/><Relationship Id="rId48" Type="http://schemas.openxmlformats.org/officeDocument/2006/relationships/customXml" Target="../ink/ink359.xml"/><Relationship Id="rId56" Type="http://schemas.openxmlformats.org/officeDocument/2006/relationships/customXml" Target="../ink/ink365.xml"/><Relationship Id="rId8" Type="http://schemas.openxmlformats.org/officeDocument/2006/relationships/image" Target="../media/image16.png"/><Relationship Id="rId51" Type="http://schemas.openxmlformats.org/officeDocument/2006/relationships/image" Target="../media/image57.svg"/><Relationship Id="rId3" Type="http://schemas.openxmlformats.org/officeDocument/2006/relationships/customXml" Target="../ink/ink325.xml"/><Relationship Id="rId12" Type="http://schemas.openxmlformats.org/officeDocument/2006/relationships/customXml" Target="../ink/ink330.xml"/><Relationship Id="rId17" Type="http://schemas.openxmlformats.org/officeDocument/2006/relationships/customXml" Target="../ink/ink335.xml"/><Relationship Id="rId25" Type="http://schemas.openxmlformats.org/officeDocument/2006/relationships/customXml" Target="../ink/ink342.xml"/><Relationship Id="rId33" Type="http://schemas.openxmlformats.org/officeDocument/2006/relationships/image" Target="../media/image59.png"/><Relationship Id="rId38" Type="http://schemas.openxmlformats.org/officeDocument/2006/relationships/customXml" Target="../ink/ink351.xml"/><Relationship Id="rId46" Type="http://schemas.openxmlformats.org/officeDocument/2006/relationships/customXml" Target="../ink/ink357.xml"/><Relationship Id="rId59" Type="http://schemas.openxmlformats.org/officeDocument/2006/relationships/customXml" Target="../ink/ink36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9.png"/><Relationship Id="rId18" Type="http://schemas.openxmlformats.org/officeDocument/2006/relationships/customXml" Target="../ink/ink379.xml"/><Relationship Id="rId26" Type="http://schemas.openxmlformats.org/officeDocument/2006/relationships/customXml" Target="../ink/ink383.xml"/><Relationship Id="rId3" Type="http://schemas.openxmlformats.org/officeDocument/2006/relationships/customXml" Target="../ink/ink373.xml"/><Relationship Id="rId21" Type="http://schemas.openxmlformats.org/officeDocument/2006/relationships/image" Target="../media/image25.png"/><Relationship Id="rId7" Type="http://schemas.openxmlformats.org/officeDocument/2006/relationships/customXml" Target="../ink/ink375.xml"/><Relationship Id="rId12" Type="http://schemas.openxmlformats.org/officeDocument/2006/relationships/image" Target="../media/image60.png"/><Relationship Id="rId17" Type="http://schemas.openxmlformats.org/officeDocument/2006/relationships/image" Target="../media/image23.png"/><Relationship Id="rId25" Type="http://schemas.openxmlformats.org/officeDocument/2006/relationships/customXml" Target="../ink/ink382.xml"/><Relationship Id="rId2" Type="http://schemas.openxmlformats.org/officeDocument/2006/relationships/image" Target="../media/image52.png"/><Relationship Id="rId16" Type="http://schemas.openxmlformats.org/officeDocument/2006/relationships/customXml" Target="../ink/ink378.xml"/><Relationship Id="rId20" Type="http://schemas.openxmlformats.org/officeDocument/2006/relationships/customXml" Target="../ink/ink380.xml"/><Relationship Id="rId29" Type="http://schemas.openxmlformats.org/officeDocument/2006/relationships/customXml" Target="../ink/ink3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5.jpeg"/><Relationship Id="rId24" Type="http://schemas.openxmlformats.org/officeDocument/2006/relationships/customXml" Target="../ink/ink381.xml"/><Relationship Id="rId5" Type="http://schemas.openxmlformats.org/officeDocument/2006/relationships/customXml" Target="../ink/ink374.xml"/><Relationship Id="rId15" Type="http://schemas.openxmlformats.org/officeDocument/2006/relationships/image" Target="../media/image22.png"/><Relationship Id="rId23" Type="http://schemas.openxmlformats.org/officeDocument/2006/relationships/image" Target="../media/image57.svg"/><Relationship Id="rId28" Type="http://schemas.openxmlformats.org/officeDocument/2006/relationships/customXml" Target="../ink/ink385.xml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31" Type="http://schemas.openxmlformats.org/officeDocument/2006/relationships/customXml" Target="../ink/ink388.xml"/><Relationship Id="rId4" Type="http://schemas.openxmlformats.org/officeDocument/2006/relationships/image" Target="../media/image14.png"/><Relationship Id="rId9" Type="http://schemas.openxmlformats.org/officeDocument/2006/relationships/customXml" Target="../ink/ink376.xml"/><Relationship Id="rId14" Type="http://schemas.openxmlformats.org/officeDocument/2006/relationships/customXml" Target="../ink/ink377.xml"/><Relationship Id="rId22" Type="http://schemas.openxmlformats.org/officeDocument/2006/relationships/image" Target="../media/image56.png"/><Relationship Id="rId27" Type="http://schemas.openxmlformats.org/officeDocument/2006/relationships/customXml" Target="../ink/ink384.xml"/><Relationship Id="rId30" Type="http://schemas.openxmlformats.org/officeDocument/2006/relationships/customXml" Target="../ink/ink3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4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image" Target="../media/image12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3.jpe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customXml" Target="../ink/ink13.xml"/><Relationship Id="rId24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17.xml"/><Relationship Id="rId4" Type="http://schemas.openxmlformats.org/officeDocument/2006/relationships/customXml" Target="../ink/ink10.xml"/><Relationship Id="rId9" Type="http://schemas.openxmlformats.org/officeDocument/2006/relationships/customXml" Target="../ink/ink12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1.xml"/><Relationship Id="rId30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9.png"/><Relationship Id="rId18" Type="http://schemas.openxmlformats.org/officeDocument/2006/relationships/customXml" Target="../ink/ink395.xml"/><Relationship Id="rId26" Type="http://schemas.openxmlformats.org/officeDocument/2006/relationships/customXml" Target="../ink/ink399.xml"/><Relationship Id="rId3" Type="http://schemas.openxmlformats.org/officeDocument/2006/relationships/customXml" Target="../ink/ink389.xml"/><Relationship Id="rId21" Type="http://schemas.openxmlformats.org/officeDocument/2006/relationships/image" Target="../media/image25.png"/><Relationship Id="rId7" Type="http://schemas.openxmlformats.org/officeDocument/2006/relationships/customXml" Target="../ink/ink391.xml"/><Relationship Id="rId12" Type="http://schemas.openxmlformats.org/officeDocument/2006/relationships/image" Target="../media/image60.png"/><Relationship Id="rId17" Type="http://schemas.openxmlformats.org/officeDocument/2006/relationships/image" Target="../media/image23.png"/><Relationship Id="rId25" Type="http://schemas.openxmlformats.org/officeDocument/2006/relationships/customXml" Target="../ink/ink398.xml"/><Relationship Id="rId2" Type="http://schemas.openxmlformats.org/officeDocument/2006/relationships/image" Target="../media/image52.png"/><Relationship Id="rId16" Type="http://schemas.openxmlformats.org/officeDocument/2006/relationships/customXml" Target="../ink/ink394.xml"/><Relationship Id="rId20" Type="http://schemas.openxmlformats.org/officeDocument/2006/relationships/customXml" Target="../ink/ink396.xml"/><Relationship Id="rId29" Type="http://schemas.openxmlformats.org/officeDocument/2006/relationships/customXml" Target="../ink/ink4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5.jpeg"/><Relationship Id="rId24" Type="http://schemas.openxmlformats.org/officeDocument/2006/relationships/customXml" Target="../ink/ink397.xml"/><Relationship Id="rId5" Type="http://schemas.openxmlformats.org/officeDocument/2006/relationships/customXml" Target="../ink/ink390.xml"/><Relationship Id="rId15" Type="http://schemas.openxmlformats.org/officeDocument/2006/relationships/image" Target="../media/image22.png"/><Relationship Id="rId23" Type="http://schemas.openxmlformats.org/officeDocument/2006/relationships/image" Target="../media/image57.svg"/><Relationship Id="rId28" Type="http://schemas.openxmlformats.org/officeDocument/2006/relationships/customXml" Target="../ink/ink401.xml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31" Type="http://schemas.openxmlformats.org/officeDocument/2006/relationships/customXml" Target="../ink/ink404.xml"/><Relationship Id="rId4" Type="http://schemas.openxmlformats.org/officeDocument/2006/relationships/image" Target="../media/image14.png"/><Relationship Id="rId9" Type="http://schemas.openxmlformats.org/officeDocument/2006/relationships/customXml" Target="../ink/ink392.xml"/><Relationship Id="rId14" Type="http://schemas.openxmlformats.org/officeDocument/2006/relationships/customXml" Target="../ink/ink393.xml"/><Relationship Id="rId22" Type="http://schemas.openxmlformats.org/officeDocument/2006/relationships/image" Target="../media/image56.png"/><Relationship Id="rId27" Type="http://schemas.openxmlformats.org/officeDocument/2006/relationships/customXml" Target="../ink/ink400.xml"/><Relationship Id="rId30" Type="http://schemas.openxmlformats.org/officeDocument/2006/relationships/customXml" Target="../ink/ink40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9.png"/><Relationship Id="rId18" Type="http://schemas.openxmlformats.org/officeDocument/2006/relationships/customXml" Target="../ink/ink411.xml"/><Relationship Id="rId3" Type="http://schemas.openxmlformats.org/officeDocument/2006/relationships/customXml" Target="../ink/ink405.xml"/><Relationship Id="rId7" Type="http://schemas.openxmlformats.org/officeDocument/2006/relationships/customXml" Target="../ink/ink407.xml"/><Relationship Id="rId12" Type="http://schemas.openxmlformats.org/officeDocument/2006/relationships/image" Target="../media/image60.png"/><Relationship Id="rId17" Type="http://schemas.openxmlformats.org/officeDocument/2006/relationships/customXml" Target="../ink/ink410.xml"/><Relationship Id="rId2" Type="http://schemas.openxmlformats.org/officeDocument/2006/relationships/image" Target="../media/image52.png"/><Relationship Id="rId1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5.jpeg"/><Relationship Id="rId5" Type="http://schemas.openxmlformats.org/officeDocument/2006/relationships/customXml" Target="../ink/ink406.xml"/><Relationship Id="rId15" Type="http://schemas.openxmlformats.org/officeDocument/2006/relationships/image" Target="../media/image57.svg"/><Relationship Id="rId10" Type="http://schemas.openxmlformats.org/officeDocument/2006/relationships/image" Target="../media/image17.png"/><Relationship Id="rId19" Type="http://schemas.openxmlformats.org/officeDocument/2006/relationships/customXml" Target="../ink/ink412.xml"/><Relationship Id="rId4" Type="http://schemas.openxmlformats.org/officeDocument/2006/relationships/image" Target="../media/image14.png"/><Relationship Id="rId9" Type="http://schemas.openxmlformats.org/officeDocument/2006/relationships/customXml" Target="../ink/ink408.xml"/><Relationship Id="rId1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15.xml"/><Relationship Id="rId26" Type="http://schemas.openxmlformats.org/officeDocument/2006/relationships/customXml" Target="../ink/ink419.xml"/><Relationship Id="rId3" Type="http://schemas.openxmlformats.org/officeDocument/2006/relationships/image" Target="../media/image55.jpeg"/><Relationship Id="rId21" Type="http://schemas.openxmlformats.org/officeDocument/2006/relationships/image" Target="../media/image25.png"/><Relationship Id="rId17" Type="http://schemas.openxmlformats.org/officeDocument/2006/relationships/image" Target="../media/image23.png"/><Relationship Id="rId25" Type="http://schemas.openxmlformats.org/officeDocument/2006/relationships/customXml" Target="../ink/ink418.xml"/><Relationship Id="rId2" Type="http://schemas.openxmlformats.org/officeDocument/2006/relationships/image" Target="../media/image52.png"/><Relationship Id="rId16" Type="http://schemas.openxmlformats.org/officeDocument/2006/relationships/customXml" Target="../ink/ink414.xml"/><Relationship Id="rId20" Type="http://schemas.openxmlformats.org/officeDocument/2006/relationships/customXml" Target="../ink/ink4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3.xml"/><Relationship Id="rId24" Type="http://schemas.openxmlformats.org/officeDocument/2006/relationships/customXml" Target="../ink/ink417.xml"/><Relationship Id="rId5" Type="http://schemas.openxmlformats.org/officeDocument/2006/relationships/image" Target="../media/image59.png"/><Relationship Id="rId15" Type="http://schemas.openxmlformats.org/officeDocument/2006/relationships/image" Target="../media/image22.png"/><Relationship Id="rId23" Type="http://schemas.openxmlformats.org/officeDocument/2006/relationships/image" Target="../media/image57.svg"/><Relationship Id="rId28" Type="http://schemas.openxmlformats.org/officeDocument/2006/relationships/image" Target="../media/image65.png"/><Relationship Id="rId19" Type="http://schemas.openxmlformats.org/officeDocument/2006/relationships/image" Target="../media/image24.png"/><Relationship Id="rId4" Type="http://schemas.openxmlformats.org/officeDocument/2006/relationships/image" Target="../media/image60.png"/><Relationship Id="rId22" Type="http://schemas.openxmlformats.org/officeDocument/2006/relationships/image" Target="../media/image56.png"/><Relationship Id="rId27" Type="http://schemas.openxmlformats.org/officeDocument/2006/relationships/customXml" Target="../ink/ink4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32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image" Target="../media/image3.jpeg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16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2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customXml" Target="../ink/ink31.xml"/><Relationship Id="rId24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35.xml"/><Relationship Id="rId4" Type="http://schemas.openxmlformats.org/officeDocument/2006/relationships/customXml" Target="../ink/ink28.xml"/><Relationship Id="rId9" Type="http://schemas.openxmlformats.org/officeDocument/2006/relationships/customXml" Target="../ink/ink30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39.xml"/><Relationship Id="rId3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customXml" Target="../ink/ink48.xml"/><Relationship Id="rId3" Type="http://schemas.openxmlformats.org/officeDocument/2006/relationships/image" Target="../media/image3.jpeg"/><Relationship Id="rId7" Type="http://schemas.openxmlformats.org/officeDocument/2006/relationships/image" Target="../media/image29.png"/><Relationship Id="rId12" Type="http://schemas.openxmlformats.org/officeDocument/2006/relationships/customXml" Target="../ink/ink4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customXml" Target="../ink/ink46.xml"/><Relationship Id="rId5" Type="http://schemas.openxmlformats.org/officeDocument/2006/relationships/image" Target="../media/image28.png"/><Relationship Id="rId10" Type="http://schemas.openxmlformats.org/officeDocument/2006/relationships/customXml" Target="../ink/ink45.xml"/><Relationship Id="rId4" Type="http://schemas.openxmlformats.org/officeDocument/2006/relationships/customXml" Target="../ink/ink41.xml"/><Relationship Id="rId9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17.png"/><Relationship Id="rId18" Type="http://schemas.openxmlformats.org/officeDocument/2006/relationships/customXml" Target="../ink/ink56.xml"/><Relationship Id="rId26" Type="http://schemas.openxmlformats.org/officeDocument/2006/relationships/image" Target="../media/image23.png"/><Relationship Id="rId3" Type="http://schemas.openxmlformats.org/officeDocument/2006/relationships/customXml" Target="../ink/ink49.xm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53.xml"/><Relationship Id="rId17" Type="http://schemas.openxmlformats.org/officeDocument/2006/relationships/image" Target="../media/image19.png"/><Relationship Id="rId25" Type="http://schemas.openxmlformats.org/officeDocument/2006/relationships/customXml" Target="../ink/ink59.xml"/><Relationship Id="rId2" Type="http://schemas.openxmlformats.org/officeDocument/2006/relationships/image" Target="../media/image3.jpeg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32" Type="http://schemas.openxmlformats.org/officeDocument/2006/relationships/image" Target="../media/image31.svg"/><Relationship Id="rId5" Type="http://schemas.openxmlformats.org/officeDocument/2006/relationships/image" Target="../media/image2.jpeg"/><Relationship Id="rId15" Type="http://schemas.openxmlformats.org/officeDocument/2006/relationships/image" Target="../media/image18.png"/><Relationship Id="rId23" Type="http://schemas.openxmlformats.org/officeDocument/2006/relationships/customXml" Target="../ink/ink58.xml"/><Relationship Id="rId28" Type="http://schemas.openxmlformats.org/officeDocument/2006/relationships/image" Target="../media/image24.png"/><Relationship Id="rId10" Type="http://schemas.openxmlformats.org/officeDocument/2006/relationships/customXml" Target="../ink/ink52.xml"/><Relationship Id="rId19" Type="http://schemas.openxmlformats.org/officeDocument/2006/relationships/image" Target="../media/image20.png"/><Relationship Id="rId31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54.xml"/><Relationship Id="rId22" Type="http://schemas.openxmlformats.org/officeDocument/2006/relationships/image" Target="../media/image12.png"/><Relationship Id="rId27" Type="http://schemas.openxmlformats.org/officeDocument/2006/relationships/customXml" Target="../ink/ink60.xml"/><Relationship Id="rId30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17.png"/><Relationship Id="rId18" Type="http://schemas.openxmlformats.org/officeDocument/2006/relationships/customXml" Target="../ink/ink69.xml"/><Relationship Id="rId26" Type="http://schemas.openxmlformats.org/officeDocument/2006/relationships/image" Target="../media/image23.png"/><Relationship Id="rId39" Type="http://schemas.openxmlformats.org/officeDocument/2006/relationships/customXml" Target="../ink/ink82.xml"/><Relationship Id="rId3" Type="http://schemas.openxmlformats.org/officeDocument/2006/relationships/customXml" Target="../ink/ink62.xml"/><Relationship Id="rId21" Type="http://schemas.openxmlformats.org/officeDocument/2006/relationships/image" Target="../media/image21.png"/><Relationship Id="rId34" Type="http://schemas.openxmlformats.org/officeDocument/2006/relationships/customXml" Target="../ink/ink77.xml"/><Relationship Id="rId42" Type="http://schemas.openxmlformats.org/officeDocument/2006/relationships/customXml" Target="../ink/ink84.xml"/><Relationship Id="rId7" Type="http://schemas.openxmlformats.org/officeDocument/2006/relationships/image" Target="../media/image14.png"/><Relationship Id="rId12" Type="http://schemas.openxmlformats.org/officeDocument/2006/relationships/customXml" Target="../ink/ink66.xml"/><Relationship Id="rId17" Type="http://schemas.openxmlformats.org/officeDocument/2006/relationships/image" Target="../media/image19.png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customXml" Target="../ink/ink81.xml"/><Relationship Id="rId2" Type="http://schemas.openxmlformats.org/officeDocument/2006/relationships/image" Target="../media/image3.jpeg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customXml" Target="../ink/ink74.xml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6.png"/><Relationship Id="rId24" Type="http://schemas.openxmlformats.org/officeDocument/2006/relationships/image" Target="../media/image22.png"/><Relationship Id="rId32" Type="http://schemas.openxmlformats.org/officeDocument/2006/relationships/customXml" Target="../ink/ink75.xml"/><Relationship Id="rId37" Type="http://schemas.openxmlformats.org/officeDocument/2006/relationships/customXml" Target="../ink/ink80.xml"/><Relationship Id="rId40" Type="http://schemas.openxmlformats.org/officeDocument/2006/relationships/customXml" Target="../ink/ink83.xml"/><Relationship Id="rId45" Type="http://schemas.openxmlformats.org/officeDocument/2006/relationships/customXml" Target="../ink/ink87.xml"/><Relationship Id="rId5" Type="http://schemas.openxmlformats.org/officeDocument/2006/relationships/image" Target="../media/image2.jpeg"/><Relationship Id="rId15" Type="http://schemas.openxmlformats.org/officeDocument/2006/relationships/image" Target="../media/image18.png"/><Relationship Id="rId23" Type="http://schemas.openxmlformats.org/officeDocument/2006/relationships/customXml" Target="../ink/ink71.xml"/><Relationship Id="rId28" Type="http://schemas.openxmlformats.org/officeDocument/2006/relationships/image" Target="../media/image24.png"/><Relationship Id="rId36" Type="http://schemas.openxmlformats.org/officeDocument/2006/relationships/customXml" Target="../ink/ink79.xml"/><Relationship Id="rId10" Type="http://schemas.openxmlformats.org/officeDocument/2006/relationships/customXml" Target="../ink/ink65.xml"/><Relationship Id="rId19" Type="http://schemas.openxmlformats.org/officeDocument/2006/relationships/image" Target="../media/image20.png"/><Relationship Id="rId31" Type="http://schemas.openxmlformats.org/officeDocument/2006/relationships/image" Target="../media/image1.jpeg"/><Relationship Id="rId44" Type="http://schemas.openxmlformats.org/officeDocument/2006/relationships/customXml" Target="../ink/ink86.xml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customXml" Target="../ink/ink67.xml"/><Relationship Id="rId22" Type="http://schemas.openxmlformats.org/officeDocument/2006/relationships/image" Target="../media/image12.png"/><Relationship Id="rId27" Type="http://schemas.openxmlformats.org/officeDocument/2006/relationships/customXml" Target="../ink/ink73.xml"/><Relationship Id="rId30" Type="http://schemas.openxmlformats.org/officeDocument/2006/relationships/image" Target="../media/image25.png"/><Relationship Id="rId35" Type="http://schemas.openxmlformats.org/officeDocument/2006/relationships/customXml" Target="../ink/ink78.xml"/><Relationship Id="rId43" Type="http://schemas.openxmlformats.org/officeDocument/2006/relationships/customXml" Target="../ink/ink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0EEE7DAF-FFC4-4E7F-8628-482F15C9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6263950" y="3524266"/>
            <a:ext cx="3399783" cy="26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39FB0200-68BB-4A5F-922F-392AC90B9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6263950" y="184842"/>
            <a:ext cx="3399783" cy="22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96EA1EC-5B0E-42FC-806B-B422507D6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95545" y="2110357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7E54338-DAAF-4273-ACF7-B3E813D7E7FB}"/>
              </a:ext>
            </a:extLst>
          </p:cNvPr>
          <p:cNvSpPr txBox="1"/>
          <p:nvPr/>
        </p:nvSpPr>
        <p:spPr>
          <a:xfrm>
            <a:off x="596511" y="559080"/>
            <a:ext cx="4717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odern Love Caps" panose="020B0604020202020204" pitchFamily="82" charset="0"/>
              </a:rPr>
              <a:t>Um cenário hipotético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2AF4F6-4FF5-4F16-913E-B513AEAE770E}"/>
              </a:ext>
            </a:extLst>
          </p:cNvPr>
          <p:cNvSpPr txBox="1"/>
          <p:nvPr/>
        </p:nvSpPr>
        <p:spPr>
          <a:xfrm>
            <a:off x="7292554" y="2455336"/>
            <a:ext cx="134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Orientadora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6944A7-5FB0-44B2-8C89-0F2014BF9EEC}"/>
              </a:ext>
            </a:extLst>
          </p:cNvPr>
          <p:cNvSpPr txBox="1"/>
          <p:nvPr/>
        </p:nvSpPr>
        <p:spPr>
          <a:xfrm>
            <a:off x="7387081" y="6143214"/>
            <a:ext cx="16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n w="12700">
                  <a:noFill/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Co-orientadora</a:t>
            </a:r>
            <a:endParaRPr lang="pt-BR" sz="2800" b="1" dirty="0">
              <a:ln w="12700">
                <a:noFill/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he Hand Black" panose="03070902030502020204" pitchFamily="66" charset="0"/>
              <a:ea typeface="UD Digi Kyokasho N-R" panose="020B0400000000000000" pitchFamily="18" charset="-12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553BCC-9D82-4DF4-A0C9-5F12C1B6DFC5}"/>
              </a:ext>
            </a:extLst>
          </p:cNvPr>
          <p:cNvSpPr txBox="1"/>
          <p:nvPr/>
        </p:nvSpPr>
        <p:spPr>
          <a:xfrm>
            <a:off x="3860262" y="1667590"/>
            <a:ext cx="16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9ECBA9-F4A8-421D-9ACF-9CA58CA47056}"/>
              </a:ext>
            </a:extLst>
          </p:cNvPr>
          <p:cNvSpPr txBox="1"/>
          <p:nvPr/>
        </p:nvSpPr>
        <p:spPr>
          <a:xfrm>
            <a:off x="522077" y="2347301"/>
            <a:ext cx="16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TCC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C766B08-13B2-4BA2-97D1-B831A1E17560}"/>
                  </a:ext>
                </a:extLst>
              </p14:cNvPr>
              <p14:cNvContentPartPr/>
              <p14:nvPr/>
            </p14:nvContentPartPr>
            <p14:xfrm>
              <a:off x="1156183" y="2847229"/>
              <a:ext cx="372960" cy="7030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C766B08-13B2-4BA2-97D1-B831A1E17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543" y="2838589"/>
                <a:ext cx="39060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C937981-80A6-4D53-912F-089248D4F247}"/>
                  </a:ext>
                </a:extLst>
              </p14:cNvPr>
              <p14:cNvContentPartPr/>
              <p14:nvPr/>
            </p14:nvContentPartPr>
            <p14:xfrm>
              <a:off x="-2060872" y="3055170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C937981-80A6-4D53-912F-089248D4F2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078872" y="30371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07CE77A5-0B6B-4F92-B2F0-D4865E056498}"/>
                  </a:ext>
                </a:extLst>
              </p14:cNvPr>
              <p14:cNvContentPartPr/>
              <p14:nvPr/>
            </p14:nvContentPartPr>
            <p14:xfrm>
              <a:off x="4308968" y="2447490"/>
              <a:ext cx="23040" cy="1260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07CE77A5-0B6B-4F92-B2F0-D4865E0564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1328" y="2429850"/>
                <a:ext cx="586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01A5C50-F349-4CA6-A477-073F6FF99EEB}"/>
                  </a:ext>
                </a:extLst>
              </p14:cNvPr>
              <p14:cNvContentPartPr/>
              <p14:nvPr/>
            </p14:nvContentPartPr>
            <p14:xfrm>
              <a:off x="4287008" y="2190810"/>
              <a:ext cx="393840" cy="4554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01A5C50-F349-4CA6-A477-073F6FF99E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69368" y="2172810"/>
                <a:ext cx="429480" cy="4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957B507-6F0E-46F2-A2C1-F97533285D83}"/>
              </a:ext>
            </a:extLst>
          </p:cNvPr>
          <p:cNvGrpSpPr/>
          <p:nvPr/>
        </p:nvGrpSpPr>
        <p:grpSpPr>
          <a:xfrm>
            <a:off x="8548688" y="2163810"/>
            <a:ext cx="284400" cy="591840"/>
            <a:chOff x="8548688" y="2163810"/>
            <a:chExt cx="28440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A1E65DE-CD04-4522-BFA5-2F1634EFB2BE}"/>
                    </a:ext>
                  </a:extLst>
                </p14:cNvPr>
                <p14:cNvContentPartPr/>
                <p14:nvPr/>
              </p14:nvContentPartPr>
              <p14:xfrm>
                <a:off x="8561648" y="2171730"/>
                <a:ext cx="263520" cy="5680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A1E65DE-CD04-4522-BFA5-2F1634EFB2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44008" y="2154090"/>
                  <a:ext cx="2991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E333D41-A6EB-4BA8-9CB0-963E28258D28}"/>
                    </a:ext>
                  </a:extLst>
                </p14:cNvPr>
                <p14:cNvContentPartPr/>
                <p14:nvPr/>
              </p14:nvContentPartPr>
              <p14:xfrm>
                <a:off x="8653448" y="2661330"/>
                <a:ext cx="24840" cy="12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E333D41-A6EB-4BA8-9CB0-963E28258D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5448" y="2643690"/>
                  <a:ext cx="60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16D1A8B-C1A7-4724-926C-6FBDA8277AAD}"/>
                    </a:ext>
                  </a:extLst>
                </p14:cNvPr>
                <p14:cNvContentPartPr/>
                <p14:nvPr/>
              </p14:nvContentPartPr>
              <p14:xfrm>
                <a:off x="8548688" y="2163810"/>
                <a:ext cx="284400" cy="591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16D1A8B-C1A7-4724-926C-6FBDA8277AA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31048" y="2146170"/>
                  <a:ext cx="320040" cy="6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52396170-6332-4645-8B87-0E07D30317D5}"/>
                  </a:ext>
                </a:extLst>
              </p14:cNvPr>
              <p14:cNvContentPartPr/>
              <p14:nvPr/>
            </p14:nvContentPartPr>
            <p14:xfrm>
              <a:off x="8956568" y="5889450"/>
              <a:ext cx="254520" cy="5554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52396170-6332-4645-8B87-0E07D30317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38568" y="5871810"/>
                <a:ext cx="290160" cy="5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43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Doc - Free files and folders icons">
            <a:extLst>
              <a:ext uri="{FF2B5EF4-FFF2-40B4-BE49-F238E27FC236}">
                <a16:creationId xmlns:a16="http://schemas.microsoft.com/office/drawing/2014/main" id="{38AF460A-D905-4560-944C-3455B203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83" y="586584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oc - Free files and folders icons">
            <a:extLst>
              <a:ext uri="{FF2B5EF4-FFF2-40B4-BE49-F238E27FC236}">
                <a16:creationId xmlns:a16="http://schemas.microsoft.com/office/drawing/2014/main" id="{CF24C66A-B850-4A5C-A3A1-A093E6CA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41" y="586584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Doc - Free files and folders icons">
            <a:extLst>
              <a:ext uri="{FF2B5EF4-FFF2-40B4-BE49-F238E27FC236}">
                <a16:creationId xmlns:a16="http://schemas.microsoft.com/office/drawing/2014/main" id="{9BADF9EA-7540-4101-AC1C-D315D8D0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99" y="586584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oc - Free files and folders icons">
            <a:extLst>
              <a:ext uri="{FF2B5EF4-FFF2-40B4-BE49-F238E27FC236}">
                <a16:creationId xmlns:a16="http://schemas.microsoft.com/office/drawing/2014/main" id="{BB177651-2DD3-4565-BCB4-EC4F5F82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57" y="586584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oc - Free files and folders icons">
            <a:extLst>
              <a:ext uri="{FF2B5EF4-FFF2-40B4-BE49-F238E27FC236}">
                <a16:creationId xmlns:a16="http://schemas.microsoft.com/office/drawing/2014/main" id="{F6D717BD-EC2D-4DD2-9939-7CE4682C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15" y="586584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oc - Free files and folders icons">
            <a:extLst>
              <a:ext uri="{FF2B5EF4-FFF2-40B4-BE49-F238E27FC236}">
                <a16:creationId xmlns:a16="http://schemas.microsoft.com/office/drawing/2014/main" id="{CB4439F0-E2AA-48CB-84C2-71A5F22F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83" y="2052485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oc - Free files and folders icons">
            <a:extLst>
              <a:ext uri="{FF2B5EF4-FFF2-40B4-BE49-F238E27FC236}">
                <a16:creationId xmlns:a16="http://schemas.microsoft.com/office/drawing/2014/main" id="{C9100B92-A1CF-4CFD-83D6-F180D0E6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41" y="2052485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oc - Free files and folders icons">
            <a:extLst>
              <a:ext uri="{FF2B5EF4-FFF2-40B4-BE49-F238E27FC236}">
                <a16:creationId xmlns:a16="http://schemas.microsoft.com/office/drawing/2014/main" id="{48DC01EB-6D34-4A3B-B362-9004F72B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99" y="2052485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oc - Free files and folders icons">
            <a:extLst>
              <a:ext uri="{FF2B5EF4-FFF2-40B4-BE49-F238E27FC236}">
                <a16:creationId xmlns:a16="http://schemas.microsoft.com/office/drawing/2014/main" id="{D2F8533F-3DA1-4EBD-9274-A31B3535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57" y="2052485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oc - Free files and folders icons">
            <a:extLst>
              <a:ext uri="{FF2B5EF4-FFF2-40B4-BE49-F238E27FC236}">
                <a16:creationId xmlns:a16="http://schemas.microsoft.com/office/drawing/2014/main" id="{E9A78F32-DB74-49CD-872A-91E1E231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15" y="2052485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Doc - Free files and folders icons">
            <a:extLst>
              <a:ext uri="{FF2B5EF4-FFF2-40B4-BE49-F238E27FC236}">
                <a16:creationId xmlns:a16="http://schemas.microsoft.com/office/drawing/2014/main" id="{C4398EFA-0412-48BF-AD10-D8618C07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83" y="351838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Doc - Free files and folders icons">
            <a:extLst>
              <a:ext uri="{FF2B5EF4-FFF2-40B4-BE49-F238E27FC236}">
                <a16:creationId xmlns:a16="http://schemas.microsoft.com/office/drawing/2014/main" id="{12708ABC-CFAB-4A06-BBD7-60CB5F62E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41" y="351838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oc - Free files and folders icons">
            <a:extLst>
              <a:ext uri="{FF2B5EF4-FFF2-40B4-BE49-F238E27FC236}">
                <a16:creationId xmlns:a16="http://schemas.microsoft.com/office/drawing/2014/main" id="{280BBB8A-5EDC-4835-AF1C-0755BF22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99" y="351838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oc - Free files and folders icons">
            <a:extLst>
              <a:ext uri="{FF2B5EF4-FFF2-40B4-BE49-F238E27FC236}">
                <a16:creationId xmlns:a16="http://schemas.microsoft.com/office/drawing/2014/main" id="{BC7E8158-9579-4BF2-B4AB-E315E780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57" y="351838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oc - Free files and folders icons">
            <a:extLst>
              <a:ext uri="{FF2B5EF4-FFF2-40B4-BE49-F238E27FC236}">
                <a16:creationId xmlns:a16="http://schemas.microsoft.com/office/drawing/2014/main" id="{DE747BAC-3628-4FC4-8FCF-0D0F10CE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15" y="351838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oc - Free files and folders icons">
            <a:extLst>
              <a:ext uri="{FF2B5EF4-FFF2-40B4-BE49-F238E27FC236}">
                <a16:creationId xmlns:a16="http://schemas.microsoft.com/office/drawing/2014/main" id="{11520EFC-52D1-4687-B1B6-2BB96261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83" y="4984287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Doc - Free files and folders icons">
            <a:extLst>
              <a:ext uri="{FF2B5EF4-FFF2-40B4-BE49-F238E27FC236}">
                <a16:creationId xmlns:a16="http://schemas.microsoft.com/office/drawing/2014/main" id="{6CA03F5C-B31C-482F-A5FE-9849E481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41" y="4984287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oc - Free files and folders icons">
            <a:extLst>
              <a:ext uri="{FF2B5EF4-FFF2-40B4-BE49-F238E27FC236}">
                <a16:creationId xmlns:a16="http://schemas.microsoft.com/office/drawing/2014/main" id="{96031641-82A4-4407-B787-4102FA51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99" y="4984287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Doc - Free files and folders icons">
            <a:extLst>
              <a:ext uri="{FF2B5EF4-FFF2-40B4-BE49-F238E27FC236}">
                <a16:creationId xmlns:a16="http://schemas.microsoft.com/office/drawing/2014/main" id="{E0A67383-5093-42C5-84B4-40F28F60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57" y="4984287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oc - Free files and folders icons">
            <a:extLst>
              <a:ext uri="{FF2B5EF4-FFF2-40B4-BE49-F238E27FC236}">
                <a16:creationId xmlns:a16="http://schemas.microsoft.com/office/drawing/2014/main" id="{72275275-C4BC-4DBD-82EA-F0667552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15" y="4984287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ícone De Pasta, Pasta, Icon, Vector Imagem PNG e Vetor Para Download  Gratuito">
            <a:extLst>
              <a:ext uri="{FF2B5EF4-FFF2-40B4-BE49-F238E27FC236}">
                <a16:creationId xmlns:a16="http://schemas.microsoft.com/office/drawing/2014/main" id="{1E857BD4-F4C7-4246-A023-13E1B7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750" y1="40313" x2="61563" y2="43125"/>
                        <a14:foregroundMark x1="61563" y1="43125" x2="34844" y2="40469"/>
                        <a14:foregroundMark x1="58906" y1="38750" x2="55937" y2="41250"/>
                        <a14:foregroundMark x1="56875" y1="40313" x2="65781" y2="4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8" y="2260990"/>
            <a:ext cx="2312872" cy="231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ave Esquerda 1">
            <a:extLst>
              <a:ext uri="{FF2B5EF4-FFF2-40B4-BE49-F238E27FC236}">
                <a16:creationId xmlns:a16="http://schemas.microsoft.com/office/drawing/2014/main" id="{EEACB917-37A2-4C63-8920-83EA4BE35ADA}"/>
              </a:ext>
            </a:extLst>
          </p:cNvPr>
          <p:cNvSpPr/>
          <p:nvPr/>
        </p:nvSpPr>
        <p:spPr>
          <a:xfrm>
            <a:off x="2883994" y="954913"/>
            <a:ext cx="208344" cy="488451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0D0C5A8-0628-4AEE-A003-893D3C9C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"/>
          <a:stretch/>
        </p:blipFill>
        <p:spPr bwMode="auto">
          <a:xfrm>
            <a:off x="9724540" y="3386065"/>
            <a:ext cx="1896191" cy="180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2D1DFC-5F88-4918-A2BA-62D5AC45EF8B}"/>
              </a:ext>
            </a:extLst>
          </p:cNvPr>
          <p:cNvSpPr/>
          <p:nvPr/>
        </p:nvSpPr>
        <p:spPr>
          <a:xfrm>
            <a:off x="8465265" y="4808937"/>
            <a:ext cx="1121914" cy="1319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7878E2B-25BB-4C42-BF6D-C4DF96C5C722}"/>
                  </a:ext>
                </a:extLst>
              </p14:cNvPr>
              <p14:cNvContentPartPr/>
              <p14:nvPr/>
            </p14:nvContentPartPr>
            <p14:xfrm>
              <a:off x="9816827" y="5341116"/>
              <a:ext cx="676080" cy="747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7878E2B-25BB-4C42-BF6D-C4DF96C5C7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8187" y="5332476"/>
                <a:ext cx="693720" cy="765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CaixaDeTexto 87">
            <a:extLst>
              <a:ext uri="{FF2B5EF4-FFF2-40B4-BE49-F238E27FC236}">
                <a16:creationId xmlns:a16="http://schemas.microsoft.com/office/drawing/2014/main" id="{E54A100E-C3CB-4844-ACD4-AF99917CD687}"/>
              </a:ext>
            </a:extLst>
          </p:cNvPr>
          <p:cNvSpPr txBox="1"/>
          <p:nvPr/>
        </p:nvSpPr>
        <p:spPr>
          <a:xfrm>
            <a:off x="1178415" y="3682305"/>
            <a:ext cx="109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Pasta_TCC</a:t>
            </a:r>
            <a:endParaRPr lang="pt-BR" sz="28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e Hand Black" panose="03070902030502020204" pitchFamily="66" charset="0"/>
              <a:ea typeface="UD Digi Kyokasho N-R" panose="020B0400000000000000" pitchFamily="18" charset="-128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8A441B3-A536-4350-B035-7CEB238296D1}"/>
              </a:ext>
            </a:extLst>
          </p:cNvPr>
          <p:cNvSpPr txBox="1"/>
          <p:nvPr/>
        </p:nvSpPr>
        <p:spPr>
          <a:xfrm>
            <a:off x="8636443" y="6128451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TCC_1265.doc</a:t>
            </a:r>
          </a:p>
        </p:txBody>
      </p:sp>
    </p:spTree>
    <p:extLst>
      <p:ext uri="{BB962C8B-B14F-4D97-AF65-F5344CB8AC3E}">
        <p14:creationId xmlns:p14="http://schemas.microsoft.com/office/powerpoint/2010/main" val="56773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F073D54-7874-4676-8D17-307B57333860}"/>
              </a:ext>
            </a:extLst>
          </p:cNvPr>
          <p:cNvGrpSpPr/>
          <p:nvPr/>
        </p:nvGrpSpPr>
        <p:grpSpPr>
          <a:xfrm>
            <a:off x="400108" y="419698"/>
            <a:ext cx="5024765" cy="4033771"/>
            <a:chOff x="4289202" y="1545225"/>
            <a:chExt cx="5024765" cy="403377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6DE17F2-48AA-4CFD-9E49-00E0B7E95E8E}"/>
                </a:ext>
              </a:extLst>
            </p:cNvPr>
            <p:cNvSpPr/>
            <p:nvPr/>
          </p:nvSpPr>
          <p:spPr>
            <a:xfrm>
              <a:off x="4289202" y="1545225"/>
              <a:ext cx="5024765" cy="403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Picture 6" descr="Keeping your accounting books in order - Century Community">
              <a:extLst>
                <a:ext uri="{FF2B5EF4-FFF2-40B4-BE49-F238E27FC236}">
                  <a16:creationId xmlns:a16="http://schemas.microsoft.com/office/drawing/2014/main" id="{B736AC3C-2A36-4A94-A374-BDF2B8E251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32" b="3208"/>
            <a:stretch/>
          </p:blipFill>
          <p:spPr bwMode="auto">
            <a:xfrm>
              <a:off x="4396108" y="1741141"/>
              <a:ext cx="911183" cy="60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D85FDBE-5F37-476C-AEB7-8F1AC0622512}"/>
                </a:ext>
              </a:extLst>
            </p:cNvPr>
            <p:cNvSpPr txBox="1"/>
            <p:nvPr/>
          </p:nvSpPr>
          <p:spPr>
            <a:xfrm>
              <a:off x="5414197" y="1741141"/>
              <a:ext cx="3077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n w="12700">
                    <a:noFill/>
                    <a:prstDash val="solid"/>
                  </a:ln>
                  <a:latin typeface="The Hand Black" panose="03070902030502020204" pitchFamily="66" charset="0"/>
                  <a:ea typeface="UD Digi Kyokasho N-R" panose="020B0400000000000000" pitchFamily="18" charset="-128"/>
                </a:rPr>
                <a:t>Orientadora &lt;orientadora@universidade.br&gt;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FE4A7C6-6885-44D4-883C-6796C56824A3}"/>
                </a:ext>
              </a:extLst>
            </p:cNvPr>
            <p:cNvSpPr txBox="1"/>
            <p:nvPr/>
          </p:nvSpPr>
          <p:spPr>
            <a:xfrm>
              <a:off x="5414196" y="2081041"/>
              <a:ext cx="372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n w="12700">
                    <a:noFill/>
                    <a:prstDash val="solid"/>
                  </a:ln>
                  <a:latin typeface="The Hand Black" panose="03070902030502020204" pitchFamily="66" charset="0"/>
                  <a:ea typeface="UD Digi Kyokasho N-R" panose="020B0400000000000000" pitchFamily="18" charset="-128"/>
                </a:rPr>
                <a:t>Para: Você                                        Dia, mês, ano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F2A8D50-D2BE-4413-9714-4A8B90CFB7B9}"/>
                </a:ext>
              </a:extLst>
            </p:cNvPr>
            <p:cNvSpPr txBox="1"/>
            <p:nvPr/>
          </p:nvSpPr>
          <p:spPr>
            <a:xfrm>
              <a:off x="4396108" y="2605607"/>
              <a:ext cx="483171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n w="12700">
                    <a:noFill/>
                    <a:prstDash val="solid"/>
                  </a:ln>
                  <a:latin typeface="Abadi Extra Light" panose="020B0204020104020204" pitchFamily="34" charset="0"/>
                  <a:ea typeface="UD Digi Kyokasho N-R" panose="020B0400000000000000" pitchFamily="18" charset="-128"/>
                </a:rPr>
                <a:t>Fulana,</a:t>
              </a:r>
            </a:p>
            <a:p>
              <a:endParaRPr lang="pt-BR" dirty="0">
                <a:ln w="12700">
                  <a:noFill/>
                  <a:prstDash val="solid"/>
                </a:ln>
                <a:latin typeface="Abadi Extra Light" panose="020B0204020104020204" pitchFamily="34" charset="0"/>
                <a:ea typeface="UD Digi Kyokasho N-R" panose="020B0400000000000000" pitchFamily="18" charset="-128"/>
              </a:endParaRPr>
            </a:p>
            <a:p>
              <a:r>
                <a:rPr lang="pt-BR" dirty="0">
                  <a:ln w="12700">
                    <a:noFill/>
                    <a:prstDash val="solid"/>
                  </a:ln>
                  <a:latin typeface="Abadi Extra Light" panose="020B0204020104020204" pitchFamily="34" charset="0"/>
                  <a:ea typeface="UD Digi Kyokasho N-R" panose="020B0400000000000000" pitchFamily="18" charset="-128"/>
                </a:rPr>
                <a:t>O texto está ficando excelente! Porém, poderíamos voltar aquela discussão que fizemos sobre Y, com contribuições minhas e da coorientadora.</a:t>
              </a:r>
            </a:p>
            <a:p>
              <a:endParaRPr lang="pt-BR" dirty="0">
                <a:ln w="12700">
                  <a:noFill/>
                  <a:prstDash val="solid"/>
                </a:ln>
                <a:latin typeface="Abadi Extra Light" panose="020B0204020104020204" pitchFamily="34" charset="0"/>
                <a:ea typeface="UD Digi Kyokasho N-R" panose="020B0400000000000000" pitchFamily="18" charset="-128"/>
              </a:endParaRPr>
            </a:p>
            <a:p>
              <a:r>
                <a:rPr lang="pt-BR" dirty="0">
                  <a:ln w="12700">
                    <a:noFill/>
                    <a:prstDash val="solid"/>
                  </a:ln>
                  <a:latin typeface="Abadi Extra Light" panose="020B0204020104020204" pitchFamily="34" charset="0"/>
                  <a:ea typeface="UD Digi Kyokasho N-R" panose="020B0400000000000000" pitchFamily="18" charset="-128"/>
                </a:rPr>
                <a:t>Atenciosamente,</a:t>
              </a:r>
            </a:p>
            <a:p>
              <a:endParaRPr lang="pt-BR" dirty="0">
                <a:ln w="12700">
                  <a:noFill/>
                  <a:prstDash val="solid"/>
                </a:ln>
                <a:latin typeface="Abadi Extra Light" panose="020B0204020104020204" pitchFamily="34" charset="0"/>
                <a:ea typeface="UD Digi Kyokasho N-R" panose="020B0400000000000000" pitchFamily="18" charset="-128"/>
              </a:endParaRPr>
            </a:p>
            <a:p>
              <a:r>
                <a:rPr lang="pt-BR" dirty="0">
                  <a:ln w="12700">
                    <a:noFill/>
                    <a:prstDash val="solid"/>
                  </a:ln>
                  <a:latin typeface="Abadi Extra Light" panose="020B0204020104020204" pitchFamily="34" charset="0"/>
                  <a:ea typeface="UD Digi Kyokasho N-R" panose="020B0400000000000000" pitchFamily="18" charset="-128"/>
                </a:rPr>
                <a:t>Orientadora.</a:t>
              </a:r>
            </a:p>
          </p:txBody>
        </p:sp>
      </p:grpSp>
      <p:pic>
        <p:nvPicPr>
          <p:cNvPr id="9" name="Gráfico 8" descr="E-mail">
            <a:extLst>
              <a:ext uri="{FF2B5EF4-FFF2-40B4-BE49-F238E27FC236}">
                <a16:creationId xmlns:a16="http://schemas.microsoft.com/office/drawing/2014/main" id="{7F66CE34-AB82-41BF-8D7E-DB0A87C99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4326" y="3428002"/>
            <a:ext cx="914400" cy="914400"/>
          </a:xfrm>
          <a:prstGeom prst="rect">
            <a:avLst/>
          </a:prstGeom>
        </p:spPr>
      </p:pic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3CBF8C9-8678-4F01-B98C-A86D984558C6}"/>
              </a:ext>
            </a:extLst>
          </p:cNvPr>
          <p:cNvGrpSpPr/>
          <p:nvPr/>
        </p:nvGrpSpPr>
        <p:grpSpPr>
          <a:xfrm>
            <a:off x="7019037" y="2928087"/>
            <a:ext cx="4772855" cy="2954392"/>
            <a:chOff x="6869610" y="919874"/>
            <a:chExt cx="4772855" cy="2954392"/>
          </a:xfrm>
        </p:grpSpPr>
        <p:pic>
          <p:nvPicPr>
            <p:cNvPr id="13314" name="Picture 2" descr="Pin de KarenSantos em Iconos Instagram em 2020 | Simbolo internet, Fundo  geométrico, Conjunto de ícones">
              <a:extLst>
                <a:ext uri="{FF2B5EF4-FFF2-40B4-BE49-F238E27FC236}">
                  <a16:creationId xmlns:a16="http://schemas.microsoft.com/office/drawing/2014/main" id="{2F19E7C1-8AF6-457E-8613-9A277C1CD4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57" b="19644"/>
            <a:stretch/>
          </p:blipFill>
          <p:spPr bwMode="auto">
            <a:xfrm>
              <a:off x="6869610" y="919874"/>
              <a:ext cx="4772855" cy="2954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10C3BD-BE85-44D6-B172-C1D224CA45D1}"/>
                </a:ext>
              </a:extLst>
            </p:cNvPr>
            <p:cNvSpPr/>
            <p:nvPr/>
          </p:nvSpPr>
          <p:spPr>
            <a:xfrm>
              <a:off x="7940597" y="1224134"/>
              <a:ext cx="2630879" cy="1549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 descr="Doc - Free files and folders icons">
              <a:extLst>
                <a:ext uri="{FF2B5EF4-FFF2-40B4-BE49-F238E27FC236}">
                  <a16:creationId xmlns:a16="http://schemas.microsoft.com/office/drawing/2014/main" id="{A2A429A7-D010-4D80-B99F-5D66283AA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609" y="132761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Doc - Free files and folders icons">
              <a:extLst>
                <a:ext uri="{FF2B5EF4-FFF2-40B4-BE49-F238E27FC236}">
                  <a16:creationId xmlns:a16="http://schemas.microsoft.com/office/drawing/2014/main" id="{F3FB2D7E-A379-4B02-8471-EFEE84063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190" y="132761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oc - Free files and folders icons">
              <a:extLst>
                <a:ext uri="{FF2B5EF4-FFF2-40B4-BE49-F238E27FC236}">
                  <a16:creationId xmlns:a16="http://schemas.microsoft.com/office/drawing/2014/main" id="{94EA0DE6-8656-4B4C-A051-71199EC44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0772" y="132761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Doc - Free files and folders icons">
              <a:extLst>
                <a:ext uri="{FF2B5EF4-FFF2-40B4-BE49-F238E27FC236}">
                  <a16:creationId xmlns:a16="http://schemas.microsoft.com/office/drawing/2014/main" id="{6F31DD2A-DBE6-4B6F-B531-3D9211270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353" y="132761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Doc - Free files and folders icons">
              <a:extLst>
                <a:ext uri="{FF2B5EF4-FFF2-40B4-BE49-F238E27FC236}">
                  <a16:creationId xmlns:a16="http://schemas.microsoft.com/office/drawing/2014/main" id="{AACC3E24-82CC-4A5D-AE60-5937D6F9B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934" y="132761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oc - Free files and folders icons">
              <a:extLst>
                <a:ext uri="{FF2B5EF4-FFF2-40B4-BE49-F238E27FC236}">
                  <a16:creationId xmlns:a16="http://schemas.microsoft.com/office/drawing/2014/main" id="{9B6F4DD7-1E96-4009-9B6E-8AEC0107E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609" y="169694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oc - Free files and folders icons">
              <a:extLst>
                <a:ext uri="{FF2B5EF4-FFF2-40B4-BE49-F238E27FC236}">
                  <a16:creationId xmlns:a16="http://schemas.microsoft.com/office/drawing/2014/main" id="{AF03F227-5080-4ADA-9847-88BFA54B5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190" y="169694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Doc - Free files and folders icons">
              <a:extLst>
                <a:ext uri="{FF2B5EF4-FFF2-40B4-BE49-F238E27FC236}">
                  <a16:creationId xmlns:a16="http://schemas.microsoft.com/office/drawing/2014/main" id="{036708DB-A666-44E2-9400-591921C16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0772" y="169694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Doc - Free files and folders icons">
              <a:extLst>
                <a:ext uri="{FF2B5EF4-FFF2-40B4-BE49-F238E27FC236}">
                  <a16:creationId xmlns:a16="http://schemas.microsoft.com/office/drawing/2014/main" id="{1D8A5F8E-E1B5-4112-BC6C-CB46C016F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353" y="169694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Doc - Free files and folders icons">
              <a:extLst>
                <a:ext uri="{FF2B5EF4-FFF2-40B4-BE49-F238E27FC236}">
                  <a16:creationId xmlns:a16="http://schemas.microsoft.com/office/drawing/2014/main" id="{0EF4B3FF-87E3-43AD-BC6D-A580C2841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934" y="1696942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Doc - Free files and folders icons">
              <a:extLst>
                <a:ext uri="{FF2B5EF4-FFF2-40B4-BE49-F238E27FC236}">
                  <a16:creationId xmlns:a16="http://schemas.microsoft.com/office/drawing/2014/main" id="{27653047-9B93-469D-AD82-D0C1E9CA7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609" y="206627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Doc - Free files and folders icons">
              <a:extLst>
                <a:ext uri="{FF2B5EF4-FFF2-40B4-BE49-F238E27FC236}">
                  <a16:creationId xmlns:a16="http://schemas.microsoft.com/office/drawing/2014/main" id="{D99CE024-3C54-4B9A-95E0-46F31FB7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190" y="206627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oc - Free files and folders icons">
              <a:extLst>
                <a:ext uri="{FF2B5EF4-FFF2-40B4-BE49-F238E27FC236}">
                  <a16:creationId xmlns:a16="http://schemas.microsoft.com/office/drawing/2014/main" id="{FE479528-02D7-4E24-9B91-5DA46F34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0772" y="206627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Doc - Free files and folders icons">
              <a:extLst>
                <a:ext uri="{FF2B5EF4-FFF2-40B4-BE49-F238E27FC236}">
                  <a16:creationId xmlns:a16="http://schemas.microsoft.com/office/drawing/2014/main" id="{99FF317C-5A6B-4558-9CD1-C75AFC228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353" y="206627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Doc - Free files and folders icons">
              <a:extLst>
                <a:ext uri="{FF2B5EF4-FFF2-40B4-BE49-F238E27FC236}">
                  <a16:creationId xmlns:a16="http://schemas.microsoft.com/office/drawing/2014/main" id="{D404F785-1B5D-485B-BA04-A8ABDC691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934" y="206627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Doc - Free files and folders icons">
              <a:extLst>
                <a:ext uri="{FF2B5EF4-FFF2-40B4-BE49-F238E27FC236}">
                  <a16:creationId xmlns:a16="http://schemas.microsoft.com/office/drawing/2014/main" id="{9C663958-4702-4154-B16F-6DB1B8D65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609" y="243560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Doc - Free files and folders icons">
              <a:extLst>
                <a:ext uri="{FF2B5EF4-FFF2-40B4-BE49-F238E27FC236}">
                  <a16:creationId xmlns:a16="http://schemas.microsoft.com/office/drawing/2014/main" id="{49F4F19B-07CF-4B20-93FF-8AD3694E7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190" y="243560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Doc - Free files and folders icons">
              <a:extLst>
                <a:ext uri="{FF2B5EF4-FFF2-40B4-BE49-F238E27FC236}">
                  <a16:creationId xmlns:a16="http://schemas.microsoft.com/office/drawing/2014/main" id="{D769B3CF-8354-47EB-BA39-A29FF195E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0772" y="243560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47169A83-6FD6-4323-AA38-DF554AFA9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353" y="243560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Doc - Free files and folders icons">
              <a:extLst>
                <a:ext uri="{FF2B5EF4-FFF2-40B4-BE49-F238E27FC236}">
                  <a16:creationId xmlns:a16="http://schemas.microsoft.com/office/drawing/2014/main" id="{01D03290-C6A8-4A7A-8BA0-552A423EC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934" y="2435603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Doc - Free files and folders icons">
              <a:extLst>
                <a:ext uri="{FF2B5EF4-FFF2-40B4-BE49-F238E27FC236}">
                  <a16:creationId xmlns:a16="http://schemas.microsoft.com/office/drawing/2014/main" id="{C95CEB5E-0775-42F3-86AA-BFB76105F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797" y="1333165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Doc - Free files and folders icons">
              <a:extLst>
                <a:ext uri="{FF2B5EF4-FFF2-40B4-BE49-F238E27FC236}">
                  <a16:creationId xmlns:a16="http://schemas.microsoft.com/office/drawing/2014/main" id="{25707748-5505-4E0F-A8EB-71631DAF7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378" y="1333165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Doc - Free files and folders icons">
              <a:extLst>
                <a:ext uri="{FF2B5EF4-FFF2-40B4-BE49-F238E27FC236}">
                  <a16:creationId xmlns:a16="http://schemas.microsoft.com/office/drawing/2014/main" id="{C52A77A0-85E3-4A5C-9D22-F56F63339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797" y="1702495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Doc - Free files and folders icons">
              <a:extLst>
                <a:ext uri="{FF2B5EF4-FFF2-40B4-BE49-F238E27FC236}">
                  <a16:creationId xmlns:a16="http://schemas.microsoft.com/office/drawing/2014/main" id="{C1BA3056-FC92-4A26-87E4-6A737B2EE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378" y="1702495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Doc - Free files and folders icons">
              <a:extLst>
                <a:ext uri="{FF2B5EF4-FFF2-40B4-BE49-F238E27FC236}">
                  <a16:creationId xmlns:a16="http://schemas.microsoft.com/office/drawing/2014/main" id="{4F545B01-7FA8-463C-8D70-D474876A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797" y="2071826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4B0F5670-85D5-417C-A6F2-1B695B9D3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378" y="2071826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Doc - Free files and folders icons">
              <a:extLst>
                <a:ext uri="{FF2B5EF4-FFF2-40B4-BE49-F238E27FC236}">
                  <a16:creationId xmlns:a16="http://schemas.microsoft.com/office/drawing/2014/main" id="{5EF8EA22-988A-4159-93CB-80377E727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2797" y="2441156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Doc - Free files and folders icons">
              <a:extLst>
                <a:ext uri="{FF2B5EF4-FFF2-40B4-BE49-F238E27FC236}">
                  <a16:creationId xmlns:a16="http://schemas.microsoft.com/office/drawing/2014/main" id="{0CBB708D-5250-4F3E-A271-DE98D0376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378" y="2441156"/>
              <a:ext cx="265349" cy="2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Scroll Bar Png, Vector, PSD, And Clipart #524124 - PNG Images - PNGio">
              <a:extLst>
                <a:ext uri="{FF2B5EF4-FFF2-40B4-BE49-F238E27FC236}">
                  <a16:creationId xmlns:a16="http://schemas.microsoft.com/office/drawing/2014/main" id="{C3156C67-9EA2-4816-8D45-8BA9F1117B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23" b="96617" l="42462" r="57385">
                          <a14:foregroundMark x1="49077" y1="20613" x2="48923" y2="36258"/>
                          <a14:foregroundMark x1="48923" y1="36258" x2="47538" y2="39852"/>
                          <a14:foregroundMark x1="50154" y1="3805" x2="50154" y2="3805"/>
                          <a14:foregroundMark x1="48308" y1="36892" x2="48615" y2="32875"/>
                          <a14:foregroundMark x1="53692" y1="30867" x2="52923" y2="44926"/>
                          <a14:foregroundMark x1="51692" y1="96723" x2="50615" y2="87104"/>
                          <a14:foregroundMark x1="44154" y1="35412" x2="44154" y2="35729"/>
                          <a14:foregroundMark x1="43231" y1="37738" x2="43231" y2="37738"/>
                          <a14:foregroundMark x1="50462" y1="423" x2="50462" y2="423"/>
                          <a14:foregroundMark x1="43538" y1="36892" x2="43538" y2="3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84" r="40368"/>
            <a:stretch/>
          </p:blipFill>
          <p:spPr bwMode="auto">
            <a:xfrm>
              <a:off x="10448694" y="1703018"/>
              <a:ext cx="88045" cy="672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78E2311-0552-4753-A090-543EC53FFCC2}"/>
                </a:ext>
              </a:extLst>
            </p:cNvPr>
            <p:cNvSpPr/>
            <p:nvPr/>
          </p:nvSpPr>
          <p:spPr>
            <a:xfrm>
              <a:off x="10451842" y="1913744"/>
              <a:ext cx="88045" cy="8516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318" name="Picture 6" descr="Download Free png View 1489918463075 , - Black And White Anime Girl Funny  Manga PNG ... - DLPNG.com">
            <a:extLst>
              <a:ext uri="{FF2B5EF4-FFF2-40B4-BE49-F238E27FC236}">
                <a16:creationId xmlns:a16="http://schemas.microsoft.com/office/drawing/2014/main" id="{309AF3FA-2762-41C2-8307-CF5AC694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79" b="91083" l="10000" r="90000">
                        <a14:foregroundMark x1="50976" y1="29724" x2="45854" y2="55414"/>
                        <a14:foregroundMark x1="53902" y1="70913" x2="48293" y2="61783"/>
                        <a14:foregroundMark x1="48293" y1="61783" x2="47683" y2="47558"/>
                        <a14:foregroundMark x1="47683" y1="47558" x2="49878" y2="35669"/>
                        <a14:foregroundMark x1="49878" y1="35669" x2="52927" y2="45648"/>
                        <a14:foregroundMark x1="52927" y1="45648" x2="50488" y2="53079"/>
                        <a14:foregroundMark x1="50976" y1="84713" x2="50366" y2="83227"/>
                        <a14:foregroundMark x1="39390" y1="91083" x2="42561" y2="90446"/>
                        <a14:foregroundMark x1="54024" y1="90658" x2="55000" y2="90658"/>
                        <a14:foregroundMark x1="62683" y1="43524" x2="61098" y2="23779"/>
                        <a14:foregroundMark x1="43293" y1="43737" x2="42927" y2="32272"/>
                        <a14:foregroundMark x1="42927" y1="32272" x2="43780" y2="28025"/>
                        <a14:foregroundMark x1="61463" y1="45860" x2="63415" y2="50955"/>
                        <a14:foregroundMark x1="52683" y1="56051" x2="48537" y2="64756"/>
                        <a14:foregroundMark x1="48537" y1="64756" x2="48415" y2="64968"/>
                        <a14:foregroundMark x1="45610" y1="75584" x2="53293" y2="77919"/>
                        <a14:foregroundMark x1="45976" y1="84926" x2="53780" y2="86837"/>
                        <a14:foregroundMark x1="49146" y1="89384" x2="53171" y2="89384"/>
                        <a14:foregroundMark x1="49878" y1="90446" x2="49878" y2="90446"/>
                        <a14:foregroundMark x1="51707" y1="90446" x2="51707" y2="90446"/>
                        <a14:foregroundMark x1="52317" y1="90446" x2="52317" y2="90446"/>
                        <a14:foregroundMark x1="50122" y1="90446" x2="50122" y2="90446"/>
                        <a14:foregroundMark x1="49268" y1="90658" x2="49268" y2="90658"/>
                        <a14:foregroundMark x1="48902" y1="90658" x2="48902" y2="906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2906779"/>
            <a:ext cx="6481297" cy="372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313" name="Tinta 13312">
                <a:extLst>
                  <a:ext uri="{FF2B5EF4-FFF2-40B4-BE49-F238E27FC236}">
                    <a16:creationId xmlns:a16="http://schemas.microsoft.com/office/drawing/2014/main" id="{A6EA7612-1812-4795-9E9E-F98E3668CAFC}"/>
                  </a:ext>
                </a:extLst>
              </p14:cNvPr>
              <p14:cNvContentPartPr/>
              <p14:nvPr/>
            </p14:nvContentPartPr>
            <p14:xfrm>
              <a:off x="11036911" y="2962252"/>
              <a:ext cx="65880" cy="304200"/>
            </p14:xfrm>
          </p:contentPart>
        </mc:Choice>
        <mc:Fallback xmlns="">
          <p:pic>
            <p:nvPicPr>
              <p:cNvPr id="13313" name="Tinta 13312">
                <a:extLst>
                  <a:ext uri="{FF2B5EF4-FFF2-40B4-BE49-F238E27FC236}">
                    <a16:creationId xmlns:a16="http://schemas.microsoft.com/office/drawing/2014/main" id="{A6EA7612-1812-4795-9E9E-F98E3668CA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27911" y="2953252"/>
                <a:ext cx="8352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22" name="Agrupar 13321">
            <a:extLst>
              <a:ext uri="{FF2B5EF4-FFF2-40B4-BE49-F238E27FC236}">
                <a16:creationId xmlns:a16="http://schemas.microsoft.com/office/drawing/2014/main" id="{D881693E-DC6E-439D-BEFB-2ECA85997B2F}"/>
              </a:ext>
            </a:extLst>
          </p:cNvPr>
          <p:cNvGrpSpPr/>
          <p:nvPr/>
        </p:nvGrpSpPr>
        <p:grpSpPr>
          <a:xfrm>
            <a:off x="10983631" y="3380932"/>
            <a:ext cx="38880" cy="60120"/>
            <a:chOff x="10983631" y="3380932"/>
            <a:chExt cx="3888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315" name="Tinta 13314">
                  <a:extLst>
                    <a:ext uri="{FF2B5EF4-FFF2-40B4-BE49-F238E27FC236}">
                      <a16:creationId xmlns:a16="http://schemas.microsoft.com/office/drawing/2014/main" id="{6C481A8B-7264-44EC-B342-E35FB9802ECF}"/>
                    </a:ext>
                  </a:extLst>
                </p14:cNvPr>
                <p14:cNvContentPartPr/>
                <p14:nvPr/>
              </p14:nvContentPartPr>
              <p14:xfrm>
                <a:off x="11011711" y="3380932"/>
                <a:ext cx="10800" cy="14040"/>
              </p14:xfrm>
            </p:contentPart>
          </mc:Choice>
          <mc:Fallback xmlns="">
            <p:pic>
              <p:nvPicPr>
                <p:cNvPr id="13315" name="Tinta 13314">
                  <a:extLst>
                    <a:ext uri="{FF2B5EF4-FFF2-40B4-BE49-F238E27FC236}">
                      <a16:creationId xmlns:a16="http://schemas.microsoft.com/office/drawing/2014/main" id="{6C481A8B-7264-44EC-B342-E35FB9802E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3071" y="3372292"/>
                  <a:ext cx="28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317" name="Tinta 13316">
                  <a:extLst>
                    <a:ext uri="{FF2B5EF4-FFF2-40B4-BE49-F238E27FC236}">
                      <a16:creationId xmlns:a16="http://schemas.microsoft.com/office/drawing/2014/main" id="{87B6E210-7ADD-4136-BDC6-B65B44A79661}"/>
                    </a:ext>
                  </a:extLst>
                </p14:cNvPr>
                <p14:cNvContentPartPr/>
                <p14:nvPr/>
              </p14:nvContentPartPr>
              <p14:xfrm>
                <a:off x="10983631" y="3393172"/>
                <a:ext cx="34560" cy="47880"/>
              </p14:xfrm>
            </p:contentPart>
          </mc:Choice>
          <mc:Fallback xmlns="">
            <p:pic>
              <p:nvPicPr>
                <p:cNvPr id="13317" name="Tinta 13316">
                  <a:extLst>
                    <a:ext uri="{FF2B5EF4-FFF2-40B4-BE49-F238E27FC236}">
                      <a16:creationId xmlns:a16="http://schemas.microsoft.com/office/drawing/2014/main" id="{87B6E210-7ADD-4136-BDC6-B65B44A796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74631" y="3384532"/>
                  <a:ext cx="52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21" name="Agrupar 13320">
            <a:extLst>
              <a:ext uri="{FF2B5EF4-FFF2-40B4-BE49-F238E27FC236}">
                <a16:creationId xmlns:a16="http://schemas.microsoft.com/office/drawing/2014/main" id="{BA903670-11D8-401E-83FD-25E429503922}"/>
              </a:ext>
            </a:extLst>
          </p:cNvPr>
          <p:cNvGrpSpPr/>
          <p:nvPr/>
        </p:nvGrpSpPr>
        <p:grpSpPr>
          <a:xfrm>
            <a:off x="11197111" y="3010852"/>
            <a:ext cx="96480" cy="276480"/>
            <a:chOff x="11197111" y="3010852"/>
            <a:chExt cx="964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319" name="Tinta 13318">
                  <a:extLst>
                    <a:ext uri="{FF2B5EF4-FFF2-40B4-BE49-F238E27FC236}">
                      <a16:creationId xmlns:a16="http://schemas.microsoft.com/office/drawing/2014/main" id="{15AFD26E-AEAD-496A-A3CF-2B9F5FFB1E6F}"/>
                    </a:ext>
                  </a:extLst>
                </p14:cNvPr>
                <p14:cNvContentPartPr/>
                <p14:nvPr/>
              </p14:nvContentPartPr>
              <p14:xfrm>
                <a:off x="11284231" y="3014812"/>
                <a:ext cx="9360" cy="9360"/>
              </p14:xfrm>
            </p:contentPart>
          </mc:Choice>
          <mc:Fallback xmlns="">
            <p:pic>
              <p:nvPicPr>
                <p:cNvPr id="13319" name="Tinta 13318">
                  <a:extLst>
                    <a:ext uri="{FF2B5EF4-FFF2-40B4-BE49-F238E27FC236}">
                      <a16:creationId xmlns:a16="http://schemas.microsoft.com/office/drawing/2014/main" id="{15AFD26E-AEAD-496A-A3CF-2B9F5FFB1E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75231" y="3005812"/>
                  <a:ext cx="27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320" name="Tinta 13319">
                  <a:extLst>
                    <a:ext uri="{FF2B5EF4-FFF2-40B4-BE49-F238E27FC236}">
                      <a16:creationId xmlns:a16="http://schemas.microsoft.com/office/drawing/2014/main" id="{95A8C604-5F71-453E-8668-070FE6A2089A}"/>
                    </a:ext>
                  </a:extLst>
                </p14:cNvPr>
                <p14:cNvContentPartPr/>
                <p14:nvPr/>
              </p14:nvContentPartPr>
              <p14:xfrm>
                <a:off x="11197111" y="3010852"/>
                <a:ext cx="95040" cy="276480"/>
              </p14:xfrm>
            </p:contentPart>
          </mc:Choice>
          <mc:Fallback xmlns="">
            <p:pic>
              <p:nvPicPr>
                <p:cNvPr id="13320" name="Tinta 13319">
                  <a:extLst>
                    <a:ext uri="{FF2B5EF4-FFF2-40B4-BE49-F238E27FC236}">
                      <a16:creationId xmlns:a16="http://schemas.microsoft.com/office/drawing/2014/main" id="{95A8C604-5F71-453E-8668-070FE6A208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8471" y="3002212"/>
                  <a:ext cx="1126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23" name="Tinta 13322">
                <a:extLst>
                  <a:ext uri="{FF2B5EF4-FFF2-40B4-BE49-F238E27FC236}">
                    <a16:creationId xmlns:a16="http://schemas.microsoft.com/office/drawing/2014/main" id="{6EB8B0AA-458B-4204-A76B-B2AEA3F97042}"/>
                  </a:ext>
                </a:extLst>
              </p14:cNvPr>
              <p14:cNvContentPartPr/>
              <p14:nvPr/>
            </p14:nvContentPartPr>
            <p14:xfrm>
              <a:off x="11134831" y="3416212"/>
              <a:ext cx="58320" cy="52920"/>
            </p14:xfrm>
          </p:contentPart>
        </mc:Choice>
        <mc:Fallback xmlns="">
          <p:pic>
            <p:nvPicPr>
              <p:cNvPr id="13323" name="Tinta 13322">
                <a:extLst>
                  <a:ext uri="{FF2B5EF4-FFF2-40B4-BE49-F238E27FC236}">
                    <a16:creationId xmlns:a16="http://schemas.microsoft.com/office/drawing/2014/main" id="{6EB8B0AA-458B-4204-A76B-B2AEA3F970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26191" y="3407572"/>
                <a:ext cx="759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2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 descr="manga, coffee, and cute image | Anime, Anime expressions, Shoujo manga">
            <a:extLst>
              <a:ext uri="{FF2B5EF4-FFF2-40B4-BE49-F238E27FC236}">
                <a16:creationId xmlns:a16="http://schemas.microsoft.com/office/drawing/2014/main" id="{00B8785D-51A4-459C-910D-235868E3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/>
          <a:stretch/>
        </p:blipFill>
        <p:spPr bwMode="auto">
          <a:xfrm>
            <a:off x="89452" y="288858"/>
            <a:ext cx="2814080" cy="15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Marise | Anime expressions, Dark anime, Anime">
            <a:extLst>
              <a:ext uri="{FF2B5EF4-FFF2-40B4-BE49-F238E27FC236}">
                <a16:creationId xmlns:a16="http://schemas.microsoft.com/office/drawing/2014/main" id="{ADC8262D-4BC9-4159-B4B4-ED4044926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589" b="98832" l="23000" r="74000">
                        <a14:foregroundMark x1="68800" y1="36215" x2="64400" y2="24065"/>
                        <a14:foregroundMark x1="64400" y1="24065" x2="55000" y2="17991"/>
                        <a14:foregroundMark x1="55000" y1="17991" x2="45600" y2="24065"/>
                        <a14:foregroundMark x1="45600" y1="24065" x2="42200" y2="35280"/>
                        <a14:foregroundMark x1="42200" y1="35280" x2="48800" y2="45327"/>
                        <a14:foregroundMark x1="48800" y1="45327" x2="50000" y2="63785"/>
                        <a14:foregroundMark x1="50000" y1="63785" x2="47600" y2="77570"/>
                        <a14:foregroundMark x1="47600" y1="77570" x2="38000" y2="82710"/>
                        <a14:foregroundMark x1="38000" y1="82710" x2="46000" y2="94393"/>
                        <a14:foregroundMark x1="46000" y1="94393" x2="60000" y2="99065"/>
                        <a14:foregroundMark x1="60000" y1="99065" x2="66600" y2="89720"/>
                        <a14:foregroundMark x1="66600" y1="89720" x2="67600" y2="78037"/>
                        <a14:foregroundMark x1="67600" y1="78037" x2="72800" y2="69626"/>
                        <a14:foregroundMark x1="33720" y1="77103" x2="36000" y2="63084"/>
                        <a14:foregroundMark x1="33112" y1="80841" x2="33720" y2="77103"/>
                        <a14:foregroundMark x1="32808" y1="82710" x2="33112" y2="80841"/>
                        <a14:foregroundMark x1="32770" y1="82944" x2="32808" y2="82710"/>
                        <a14:foregroundMark x1="32200" y1="86449" x2="32770" y2="82944"/>
                        <a14:foregroundMark x1="36000" y1="63084" x2="41600" y2="53271"/>
                        <a14:foregroundMark x1="41600" y1="53271" x2="53800" y2="48832"/>
                        <a14:foregroundMark x1="53800" y1="48832" x2="61400" y2="62850"/>
                        <a14:foregroundMark x1="61400" y1="62850" x2="64400" y2="34112"/>
                        <a14:foregroundMark x1="64400" y1="34112" x2="61600" y2="21729"/>
                        <a14:foregroundMark x1="61600" y1="21729" x2="50200" y2="17991"/>
                        <a14:foregroundMark x1="50200" y1="17991" x2="42400" y2="25467"/>
                        <a14:foregroundMark x1="42400" y1="25467" x2="37800" y2="37383"/>
                        <a14:foregroundMark x1="37800" y1="37383" x2="45600" y2="29907"/>
                        <a14:foregroundMark x1="45600" y1="29907" x2="48600" y2="32477"/>
                        <a14:foregroundMark x1="71000" y1="38084" x2="68800" y2="28271"/>
                        <a14:foregroundMark x1="58600" y1="18925" x2="48200" y2="17991"/>
                        <a14:foregroundMark x1="48200" y1="17991" x2="41800" y2="24065"/>
                        <a14:foregroundMark x1="51400" y1="17290" x2="61800" y2="17056"/>
                        <a14:foregroundMark x1="61800" y1="17056" x2="67800" y2="23598"/>
                        <a14:foregroundMark x1="74000" y1="77103" x2="50600" y2="76869"/>
                        <a14:foregroundMark x1="50600" y1="76869" x2="47000" y2="71963"/>
                        <a14:foregroundMark x1="47800" y1="65187" x2="61000" y2="72897"/>
                        <a14:foregroundMark x1="61000" y1="72897" x2="69600" y2="84112"/>
                        <a14:foregroundMark x1="69600" y1="84112" x2="72800" y2="93458"/>
                        <a14:foregroundMark x1="46200" y1="93692" x2="36600" y2="85047"/>
                        <a14:foregroundMark x1="36600" y1="85047" x2="35400" y2="71495"/>
                        <a14:foregroundMark x1="35400" y1="71495" x2="45000" y2="64486"/>
                        <a14:foregroundMark x1="45000" y1="64486" x2="46600" y2="64486"/>
                        <a14:foregroundMark x1="63000" y1="76636" x2="60000" y2="91355"/>
                        <a14:foregroundMark x1="60000" y1="81542" x2="60600" y2="68925"/>
                        <a14:foregroundMark x1="68200" y1="54907" x2="66600" y2="42991"/>
                        <a14:foregroundMark x1="66600" y1="42991" x2="56600" y2="40888"/>
                        <a14:foregroundMark x1="56600" y1="40888" x2="45800" y2="43458"/>
                        <a14:foregroundMark x1="45800" y1="43458" x2="39400" y2="48364"/>
                        <a14:foregroundMark x1="70200" y1="99299" x2="62200" y2="98131"/>
                        <a14:foregroundMark x1="33000" y1="56075" x2="33000" y2="56075"/>
                        <a14:foregroundMark x1="31000" y1="57009" x2="31000" y2="57009"/>
                        <a14:foregroundMark x1="31338" y1="77103" x2="32200" y2="73364"/>
                        <a14:foregroundMark x1="30912" y1="78950" x2="31338" y2="77103"/>
                        <a14:foregroundMark x1="30708" y1="79837" x2="30796" y2="79457"/>
                        <a14:foregroundMark x1="30477" y1="80841" x2="30621" y2="80216"/>
                        <a14:foregroundMark x1="30046" y1="82710" x2="30477" y2="80841"/>
                        <a14:foregroundMark x1="29992" y1="82944" x2="30046" y2="82710"/>
                        <a14:foregroundMark x1="29400" y1="85514" x2="29992" y2="82944"/>
                        <a14:foregroundMark x1="35367" y1="82710" x2="36000" y2="84579"/>
                        <a14:foregroundMark x1="34734" y1="80841" x2="35367" y2="82710"/>
                        <a14:foregroundMark x1="33467" y1="77103" x2="34734" y2="80841"/>
                        <a14:foregroundMark x1="32200" y1="73364" x2="33467" y2="77103"/>
                        <a14:foregroundMark x1="36000" y1="84579" x2="34400" y2="94860"/>
                        <a14:backgroundMark x1="24200" y1="58645" x2="24600" y2="70794"/>
                        <a14:backgroundMark x1="24600" y1="70794" x2="23800" y2="58879"/>
                        <a14:backgroundMark x1="23800" y1="58879" x2="27400" y2="64486"/>
                        <a14:backgroundMark x1="30400" y1="57477" x2="29200" y2="55140"/>
                        <a14:backgroundMark x1="21600" y1="17056" x2="46200" y2="13785"/>
                        <a14:backgroundMark x1="62600" y1="12383" x2="74400" y2="16822"/>
                        <a14:backgroundMark x1="61800" y1="16822" x2="61800" y2="16822"/>
                        <a14:backgroundMark x1="30400" y1="82944" x2="30400" y2="82944"/>
                        <a14:backgroundMark x1="30600" y1="77103" x2="30600" y2="77103"/>
                        <a14:backgroundMark x1="31000" y1="82710" x2="31000" y2="82710"/>
                        <a14:backgroundMark x1="30800" y1="80841" x2="30800" y2="80841"/>
                        <a14:backgroundMark x1="30600" y1="80140" x2="30600" y2="79439"/>
                        <a14:backgroundMark x1="30600" y1="78738" x2="30600" y2="77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09" t="12963" r="20101"/>
          <a:stretch/>
        </p:blipFill>
        <p:spPr bwMode="auto">
          <a:xfrm>
            <a:off x="8905302" y="3309730"/>
            <a:ext cx="2823686" cy="35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E2AFC65-04CF-4FAF-BB2E-8E156EF508B9}"/>
              </a:ext>
            </a:extLst>
          </p:cNvPr>
          <p:cNvGrpSpPr/>
          <p:nvPr/>
        </p:nvGrpSpPr>
        <p:grpSpPr>
          <a:xfrm>
            <a:off x="11051721" y="3754279"/>
            <a:ext cx="309960" cy="506880"/>
            <a:chOff x="10983631" y="2962252"/>
            <a:chExt cx="30996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313" name="Tinta 13312">
                  <a:extLst>
                    <a:ext uri="{FF2B5EF4-FFF2-40B4-BE49-F238E27FC236}">
                      <a16:creationId xmlns:a16="http://schemas.microsoft.com/office/drawing/2014/main" id="{A6EA7612-1812-4795-9E9E-F98E3668CAFC}"/>
                    </a:ext>
                  </a:extLst>
                </p14:cNvPr>
                <p14:cNvContentPartPr/>
                <p14:nvPr/>
              </p14:nvContentPartPr>
              <p14:xfrm>
                <a:off x="11036911" y="2962252"/>
                <a:ext cx="65880" cy="304200"/>
              </p14:xfrm>
            </p:contentPart>
          </mc:Choice>
          <mc:Fallback xmlns="">
            <p:pic>
              <p:nvPicPr>
                <p:cNvPr id="13313" name="Tinta 13312">
                  <a:extLst>
                    <a:ext uri="{FF2B5EF4-FFF2-40B4-BE49-F238E27FC236}">
                      <a16:creationId xmlns:a16="http://schemas.microsoft.com/office/drawing/2014/main" id="{A6EA7612-1812-4795-9E9E-F98E3668CA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27911" y="2953252"/>
                  <a:ext cx="83520" cy="321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322" name="Agrupar 13321">
              <a:extLst>
                <a:ext uri="{FF2B5EF4-FFF2-40B4-BE49-F238E27FC236}">
                  <a16:creationId xmlns:a16="http://schemas.microsoft.com/office/drawing/2014/main" id="{D881693E-DC6E-439D-BEFB-2ECA85997B2F}"/>
                </a:ext>
              </a:extLst>
            </p:cNvPr>
            <p:cNvGrpSpPr/>
            <p:nvPr/>
          </p:nvGrpSpPr>
          <p:grpSpPr>
            <a:xfrm>
              <a:off x="10983631" y="3380932"/>
              <a:ext cx="38880" cy="60120"/>
              <a:chOff x="10983631" y="3380932"/>
              <a:chExt cx="38880" cy="6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315" name="Tinta 13314">
                    <a:extLst>
                      <a:ext uri="{FF2B5EF4-FFF2-40B4-BE49-F238E27FC236}">
                        <a16:creationId xmlns:a16="http://schemas.microsoft.com/office/drawing/2014/main" id="{6C481A8B-7264-44EC-B342-E35FB9802ECF}"/>
                      </a:ext>
                    </a:extLst>
                  </p14:cNvPr>
                  <p14:cNvContentPartPr/>
                  <p14:nvPr/>
                </p14:nvContentPartPr>
                <p14:xfrm>
                  <a:off x="11011711" y="3380932"/>
                  <a:ext cx="10800" cy="14040"/>
                </p14:xfrm>
              </p:contentPart>
            </mc:Choice>
            <mc:Fallback xmlns="">
              <p:pic>
                <p:nvPicPr>
                  <p:cNvPr id="13315" name="Tinta 13314">
                    <a:extLst>
                      <a:ext uri="{FF2B5EF4-FFF2-40B4-BE49-F238E27FC236}">
                        <a16:creationId xmlns:a16="http://schemas.microsoft.com/office/drawing/2014/main" id="{6C481A8B-7264-44EC-B342-E35FB9802EC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003071" y="3372292"/>
                    <a:ext cx="284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3317" name="Tinta 13316">
                    <a:extLst>
                      <a:ext uri="{FF2B5EF4-FFF2-40B4-BE49-F238E27FC236}">
                        <a16:creationId xmlns:a16="http://schemas.microsoft.com/office/drawing/2014/main" id="{87B6E210-7ADD-4136-BDC6-B65B44A79661}"/>
                      </a:ext>
                    </a:extLst>
                  </p14:cNvPr>
                  <p14:cNvContentPartPr/>
                  <p14:nvPr/>
                </p14:nvContentPartPr>
                <p14:xfrm>
                  <a:off x="10983631" y="3393172"/>
                  <a:ext cx="34560" cy="47880"/>
                </p14:xfrm>
              </p:contentPart>
            </mc:Choice>
            <mc:Fallback xmlns="">
              <p:pic>
                <p:nvPicPr>
                  <p:cNvPr id="13317" name="Tinta 13316">
                    <a:extLst>
                      <a:ext uri="{FF2B5EF4-FFF2-40B4-BE49-F238E27FC236}">
                        <a16:creationId xmlns:a16="http://schemas.microsoft.com/office/drawing/2014/main" id="{87B6E210-7ADD-4136-BDC6-B65B44A7966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74631" y="3384532"/>
                    <a:ext cx="52200" cy="6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321" name="Agrupar 13320">
              <a:extLst>
                <a:ext uri="{FF2B5EF4-FFF2-40B4-BE49-F238E27FC236}">
                  <a16:creationId xmlns:a16="http://schemas.microsoft.com/office/drawing/2014/main" id="{BA903670-11D8-401E-83FD-25E429503922}"/>
                </a:ext>
              </a:extLst>
            </p:cNvPr>
            <p:cNvGrpSpPr/>
            <p:nvPr/>
          </p:nvGrpSpPr>
          <p:grpSpPr>
            <a:xfrm>
              <a:off x="11197111" y="3010852"/>
              <a:ext cx="96480" cy="276480"/>
              <a:chOff x="11197111" y="3010852"/>
              <a:chExt cx="96480" cy="27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319" name="Tinta 13318">
                    <a:extLst>
                      <a:ext uri="{FF2B5EF4-FFF2-40B4-BE49-F238E27FC236}">
                        <a16:creationId xmlns:a16="http://schemas.microsoft.com/office/drawing/2014/main" id="{15AFD26E-AEAD-496A-A3CF-2B9F5FFB1E6F}"/>
                      </a:ext>
                    </a:extLst>
                  </p14:cNvPr>
                  <p14:cNvContentPartPr/>
                  <p14:nvPr/>
                </p14:nvContentPartPr>
                <p14:xfrm>
                  <a:off x="11284231" y="3014812"/>
                  <a:ext cx="9360" cy="9360"/>
                </p14:xfrm>
              </p:contentPart>
            </mc:Choice>
            <mc:Fallback xmlns="">
              <p:pic>
                <p:nvPicPr>
                  <p:cNvPr id="13319" name="Tinta 13318">
                    <a:extLst>
                      <a:ext uri="{FF2B5EF4-FFF2-40B4-BE49-F238E27FC236}">
                        <a16:creationId xmlns:a16="http://schemas.microsoft.com/office/drawing/2014/main" id="{15AFD26E-AEAD-496A-A3CF-2B9F5FFB1E6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275231" y="3005812"/>
                    <a:ext cx="2700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320" name="Tinta 13319">
                    <a:extLst>
                      <a:ext uri="{FF2B5EF4-FFF2-40B4-BE49-F238E27FC236}">
                        <a16:creationId xmlns:a16="http://schemas.microsoft.com/office/drawing/2014/main" id="{95A8C604-5F71-453E-8668-070FE6A2089A}"/>
                      </a:ext>
                    </a:extLst>
                  </p14:cNvPr>
                  <p14:cNvContentPartPr/>
                  <p14:nvPr/>
                </p14:nvContentPartPr>
                <p14:xfrm>
                  <a:off x="11197111" y="3010852"/>
                  <a:ext cx="95040" cy="276480"/>
                </p14:xfrm>
              </p:contentPart>
            </mc:Choice>
            <mc:Fallback xmlns="">
              <p:pic>
                <p:nvPicPr>
                  <p:cNvPr id="13320" name="Tinta 13319">
                    <a:extLst>
                      <a:ext uri="{FF2B5EF4-FFF2-40B4-BE49-F238E27FC236}">
                        <a16:creationId xmlns:a16="http://schemas.microsoft.com/office/drawing/2014/main" id="{95A8C604-5F71-453E-8668-070FE6A2089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188471" y="3002212"/>
                    <a:ext cx="112680" cy="294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323" name="Tinta 13322">
                  <a:extLst>
                    <a:ext uri="{FF2B5EF4-FFF2-40B4-BE49-F238E27FC236}">
                      <a16:creationId xmlns:a16="http://schemas.microsoft.com/office/drawing/2014/main" id="{6EB8B0AA-458B-4204-A76B-B2AEA3F97042}"/>
                    </a:ext>
                  </a:extLst>
                </p14:cNvPr>
                <p14:cNvContentPartPr/>
                <p14:nvPr/>
              </p14:nvContentPartPr>
              <p14:xfrm>
                <a:off x="11134831" y="3416212"/>
                <a:ext cx="58320" cy="52920"/>
              </p14:xfrm>
            </p:contentPart>
          </mc:Choice>
          <mc:Fallback xmlns="">
            <p:pic>
              <p:nvPicPr>
                <p:cNvPr id="13323" name="Tinta 13322">
                  <a:extLst>
                    <a:ext uri="{FF2B5EF4-FFF2-40B4-BE49-F238E27FC236}">
                      <a16:creationId xmlns:a16="http://schemas.microsoft.com/office/drawing/2014/main" id="{6EB8B0AA-458B-4204-A76B-B2AEA3F970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26191" y="3407572"/>
                  <a:ext cx="75960" cy="7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340" name="Picture 4" descr="Derrubei café no teclado do notebook, e agora, o que fazer? - Blog bringIT">
            <a:extLst>
              <a:ext uri="{FF2B5EF4-FFF2-40B4-BE49-F238E27FC236}">
                <a16:creationId xmlns:a16="http://schemas.microsoft.com/office/drawing/2014/main" id="{CDABCDBC-1AF1-4C0C-AA03-51C0BF9D9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27" y="1680659"/>
            <a:ext cx="6565641" cy="37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4,414 mentions J'aime, 22 commentaires - PICAME (@picame) sur Instagram :  &amp;quot;(Moon)day @korymiller #picame #creativit… | Astronaut art, Space  drawings, Drawings">
            <a:extLst>
              <a:ext uri="{FF2B5EF4-FFF2-40B4-BE49-F238E27FC236}">
                <a16:creationId xmlns:a16="http://schemas.microsoft.com/office/drawing/2014/main" id="{16F69603-02B0-4035-AACA-A9524BDB5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09"/>
          <a:stretch/>
        </p:blipFill>
        <p:spPr bwMode="auto">
          <a:xfrm>
            <a:off x="9665502" y="237657"/>
            <a:ext cx="1694739" cy="14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A00B7CC-2288-4CD4-855D-C567E988050C}"/>
              </a:ext>
            </a:extLst>
          </p:cNvPr>
          <p:cNvSpPr/>
          <p:nvPr/>
        </p:nvSpPr>
        <p:spPr>
          <a:xfrm>
            <a:off x="2559727" y="1680659"/>
            <a:ext cx="6565641" cy="3701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30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omo fazer um e-mail; escolha o melhor serviço gratuito para mensagens |  Notícias – Como fazer?">
            <a:extLst>
              <a:ext uri="{FF2B5EF4-FFF2-40B4-BE49-F238E27FC236}">
                <a16:creationId xmlns:a16="http://schemas.microsoft.com/office/drawing/2014/main" id="{10A647E9-4D2A-430E-94FF-BD2DCA3C3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3" b="-8213"/>
          <a:stretch/>
        </p:blipFill>
        <p:spPr bwMode="auto">
          <a:xfrm>
            <a:off x="1677135" y="610165"/>
            <a:ext cx="9275785" cy="40910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6C9289-D87B-40BE-B57B-8EFF59282ABE}"/>
              </a:ext>
            </a:extLst>
          </p:cNvPr>
          <p:cNvSpPr/>
          <p:nvPr/>
        </p:nvSpPr>
        <p:spPr>
          <a:xfrm>
            <a:off x="1696235" y="656136"/>
            <a:ext cx="617154" cy="1638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BECB7B22-C065-45E1-A3E8-7711262B6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7383140" y="3906194"/>
            <a:ext cx="3756577" cy="26372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5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28F3-2360-4154-A612-2AE1099C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977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odern Love Caps" panose="04070805081001020A01" pitchFamily="82" charset="0"/>
              </a:rPr>
              <a:t>uma solução para você!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72CE9D-C2D6-4267-B723-41B4ED25DEF3}"/>
              </a:ext>
            </a:extLst>
          </p:cNvPr>
          <p:cNvSpPr txBox="1">
            <a:spLocks/>
          </p:cNvSpPr>
          <p:nvPr/>
        </p:nvSpPr>
        <p:spPr>
          <a:xfrm>
            <a:off x="0" y="2679859"/>
            <a:ext cx="1217004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</a:rPr>
              <a:t>Software de controle de versões (VCS)</a:t>
            </a:r>
          </a:p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 Caps" panose="04070805081001020A01" pitchFamily="82" charset="0"/>
              </a:rPr>
              <a:t>Repositórios remotos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062C1D0-3978-4307-B7F0-D2E37A76DB4D}"/>
              </a:ext>
            </a:extLst>
          </p:cNvPr>
          <p:cNvGrpSpPr/>
          <p:nvPr/>
        </p:nvGrpSpPr>
        <p:grpSpPr>
          <a:xfrm rot="5400000">
            <a:off x="5784600" y="192668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08CF138-5EA8-4AE3-B922-66073E1151F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08CF138-5EA8-4AE3-B922-66073E1151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FC968B7-29D1-4874-97A5-3499102E215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FC968B7-29D1-4874-97A5-3499102E21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AB5D6EFD-716D-4A83-BFC4-BCD8B2955828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AB5D6EFD-716D-4A83-BFC4-BCD8B29558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26F2ACF5-FDD1-4138-919B-55C679BC3BE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26F2ACF5-FDD1-4138-919B-55C679BC3B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2" descr="Git – Wikipédia, a enciclopédia livre">
            <a:extLst>
              <a:ext uri="{FF2B5EF4-FFF2-40B4-BE49-F238E27FC236}">
                <a16:creationId xmlns:a16="http://schemas.microsoft.com/office/drawing/2014/main" id="{7AFDCB42-3534-43A9-8814-66D672CB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74" y="4278540"/>
            <a:ext cx="2623079" cy="10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5A6582F9-AE02-4F7A-8ACE-743CE2EE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05" y="4005421"/>
            <a:ext cx="4098696" cy="136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ruz 3">
            <a:extLst>
              <a:ext uri="{FF2B5EF4-FFF2-40B4-BE49-F238E27FC236}">
                <a16:creationId xmlns:a16="http://schemas.microsoft.com/office/drawing/2014/main" id="{CC13766E-66C6-474B-A34C-003847024613}"/>
              </a:ext>
            </a:extLst>
          </p:cNvPr>
          <p:cNvSpPr/>
          <p:nvPr/>
        </p:nvSpPr>
        <p:spPr>
          <a:xfrm>
            <a:off x="5788142" y="4516440"/>
            <a:ext cx="625860" cy="596900"/>
          </a:xfrm>
          <a:prstGeom prst="plus">
            <a:avLst>
              <a:gd name="adj" fmla="val 356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387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C02141BF-B1D7-46E4-9F87-7D3C06B06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874194" y="555035"/>
            <a:ext cx="1999219" cy="140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6609C195-D82C-49E5-B055-8C5282B05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874194" y="2622129"/>
            <a:ext cx="1999218" cy="13351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5E5E779F-C251-4EC6-8E27-3D0CBDFAD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74194" y="4620828"/>
            <a:ext cx="1993705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DAB26E6-D49C-41B4-BEF1-192A92AFED4E}"/>
              </a:ext>
            </a:extLst>
          </p:cNvPr>
          <p:cNvGrpSpPr/>
          <p:nvPr/>
        </p:nvGrpSpPr>
        <p:grpSpPr>
          <a:xfrm>
            <a:off x="8801635" y="556933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F2DF5F9F-91EE-46CE-8C60-4624FA77FAFA}"/>
              </a:ext>
            </a:extLst>
          </p:cNvPr>
          <p:cNvSpPr txBox="1"/>
          <p:nvPr/>
        </p:nvSpPr>
        <p:spPr>
          <a:xfrm>
            <a:off x="9302052" y="543670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D6D2191-E05E-49E2-80F3-36A6336B9ED3}"/>
              </a:ext>
            </a:extLst>
          </p:cNvPr>
          <p:cNvSpPr txBox="1"/>
          <p:nvPr/>
        </p:nvSpPr>
        <p:spPr>
          <a:xfrm>
            <a:off x="9383699" y="5820675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de outros)</a:t>
            </a:r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C1B486E-43D8-4306-A1F5-1142F5ED7066}"/>
              </a:ext>
            </a:extLst>
          </p:cNvPr>
          <p:cNvGrpSpPr/>
          <p:nvPr/>
        </p:nvGrpSpPr>
        <p:grpSpPr>
          <a:xfrm rot="10800000">
            <a:off x="8805212" y="594817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9E1B0AB-9BBF-48CB-84DB-EB9A867D9931}"/>
              </a:ext>
            </a:extLst>
          </p:cNvPr>
          <p:cNvGrpSpPr/>
          <p:nvPr/>
        </p:nvGrpSpPr>
        <p:grpSpPr>
          <a:xfrm>
            <a:off x="8873989" y="632997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8466301-F446-4446-A8A9-E9933B03E621}"/>
              </a:ext>
            </a:extLst>
          </p:cNvPr>
          <p:cNvSpPr txBox="1"/>
          <p:nvPr/>
        </p:nvSpPr>
        <p:spPr>
          <a:xfrm>
            <a:off x="9383699" y="619374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048B424-ADAA-4D39-B548-67C9813C73E3}"/>
              </a:ext>
            </a:extLst>
          </p:cNvPr>
          <p:cNvSpPr/>
          <p:nvPr/>
        </p:nvSpPr>
        <p:spPr>
          <a:xfrm>
            <a:off x="8479928" y="531783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A91B12B-7967-4565-8F90-A5BA1845DA94}"/>
              </a:ext>
            </a:extLst>
          </p:cNvPr>
          <p:cNvSpPr txBox="1"/>
          <p:nvPr/>
        </p:nvSpPr>
        <p:spPr>
          <a:xfrm>
            <a:off x="9796082" y="486302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pic>
        <p:nvPicPr>
          <p:cNvPr id="113" name="Gráfico 112" descr="Abrir pasta com preenchimento sólido">
            <a:extLst>
              <a:ext uri="{FF2B5EF4-FFF2-40B4-BE49-F238E27FC236}">
                <a16:creationId xmlns:a16="http://schemas.microsoft.com/office/drawing/2014/main" id="{B33558FD-D635-4D88-94D7-352FDD34650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3104" y="1448269"/>
            <a:ext cx="510308" cy="510308"/>
          </a:xfrm>
          <a:prstGeom prst="rect">
            <a:avLst/>
          </a:prstGeom>
        </p:spPr>
      </p:pic>
      <p:pic>
        <p:nvPicPr>
          <p:cNvPr id="123" name="Gráfico 122" descr="Abrir pasta com preenchimento sólido">
            <a:extLst>
              <a:ext uri="{FF2B5EF4-FFF2-40B4-BE49-F238E27FC236}">
                <a16:creationId xmlns:a16="http://schemas.microsoft.com/office/drawing/2014/main" id="{C89C7360-D612-412E-B8B5-E7045D8B0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3104" y="3446968"/>
            <a:ext cx="510308" cy="510308"/>
          </a:xfrm>
          <a:prstGeom prst="rect">
            <a:avLst/>
          </a:prstGeom>
        </p:spPr>
      </p:pic>
      <p:pic>
        <p:nvPicPr>
          <p:cNvPr id="124" name="Gráfico 123" descr="Abrir pasta com preenchimento sólido">
            <a:extLst>
              <a:ext uri="{FF2B5EF4-FFF2-40B4-BE49-F238E27FC236}">
                <a16:creationId xmlns:a16="http://schemas.microsoft.com/office/drawing/2014/main" id="{A80D9A3F-53D0-4497-A0BB-9D3057B852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57591" y="5599256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E434845-3ED9-440D-BD85-33701F9441D8}"/>
              </a:ext>
            </a:extLst>
          </p:cNvPr>
          <p:cNvCxnSpPr/>
          <p:nvPr/>
        </p:nvCxnSpPr>
        <p:spPr>
          <a:xfrm>
            <a:off x="3896386" y="355600"/>
            <a:ext cx="0" cy="631878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C02141BF-B1D7-46E4-9F87-7D3C06B06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874194" y="555035"/>
            <a:ext cx="1999219" cy="140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6609C195-D82C-49E5-B055-8C5282B05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874194" y="2622129"/>
            <a:ext cx="1999218" cy="13351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5E5E779F-C251-4EC6-8E27-3D0CBDFAD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74194" y="4620828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ardboard Box PNG Clip Art Image - Best WEB Clipart">
            <a:extLst>
              <a:ext uri="{FF2B5EF4-FFF2-40B4-BE49-F238E27FC236}">
                <a16:creationId xmlns:a16="http://schemas.microsoft.com/office/drawing/2014/main" id="{5020D4B9-525E-4046-9207-E04E0EEB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0" y="821578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ardboard Box PNG Clip Art Image - Best WEB Clipart">
            <a:extLst>
              <a:ext uri="{FF2B5EF4-FFF2-40B4-BE49-F238E27FC236}">
                <a16:creationId xmlns:a16="http://schemas.microsoft.com/office/drawing/2014/main" id="{BF2438E4-C283-47C0-893B-E101658C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96" y="2748924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ardboard Box PNG Clip Art Image - Best WEB Clipart">
            <a:extLst>
              <a:ext uri="{FF2B5EF4-FFF2-40B4-BE49-F238E27FC236}">
                <a16:creationId xmlns:a16="http://schemas.microsoft.com/office/drawing/2014/main" id="{2D819852-1514-476E-9807-316598FA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96" y="4945741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DB6368D-1B18-47E9-82CA-59A90D28ED48}"/>
              </a:ext>
            </a:extLst>
          </p:cNvPr>
          <p:cNvGrpSpPr/>
          <p:nvPr/>
        </p:nvGrpSpPr>
        <p:grpSpPr>
          <a:xfrm>
            <a:off x="3567863" y="91948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2F362D5-8467-4F8C-89A8-F8D72AAD798A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2F362D5-8467-4F8C-89A8-F8D72AAD79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C409956-AD08-4741-9719-83831DD4EED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C409956-AD08-4741-9719-83831DD4EE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5348275-1E6C-4020-AEAB-75C389F9DE3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5348275-1E6C-4020-AEAB-75C389F9DE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4C79FDE-B230-4141-835D-F07A258B4E8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4C79FDE-B230-4141-835D-F07A258B4E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2B2E2EF-882F-4436-AE31-A82759EFA6D0}"/>
              </a:ext>
            </a:extLst>
          </p:cNvPr>
          <p:cNvGrpSpPr/>
          <p:nvPr/>
        </p:nvGrpSpPr>
        <p:grpSpPr>
          <a:xfrm>
            <a:off x="3629831" y="28026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2B0E66D-4701-4F0C-9340-D896B67A3B27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2B0E66D-4701-4F0C-9340-D896B67A3B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CEEC237-68B0-43FB-8D46-63217F9A15A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CEEC237-68B0-43FB-8D46-63217F9A15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971806F-31B7-4557-A1AF-FB1DA21F56D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971806F-31B7-4557-A1AF-FB1DA21F56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B4562AF-63E9-4B1D-B59F-01EBCEB1D70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B4562AF-63E9-4B1D-B59F-01EBCEB1D7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66BCE8B-1C23-4201-AE39-FB25990404E0}"/>
              </a:ext>
            </a:extLst>
          </p:cNvPr>
          <p:cNvGrpSpPr/>
          <p:nvPr/>
        </p:nvGrpSpPr>
        <p:grpSpPr>
          <a:xfrm>
            <a:off x="3629831" y="500323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4EB3B71-3ADD-4759-B5D9-793B840ADD1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4EB3B71-3ADD-4759-B5D9-793B840ADD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AA35B33-A374-41CC-BA61-C0CD78E397F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AA35B33-A374-41CC-BA61-C0CD78E397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9ED3B14-6E4E-4419-8058-8DC036A42C8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9ED3B14-6E4E-4419-8058-8DC036A42C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6102C82-BA16-496F-B68B-06739B334389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6102C82-BA16-496F-B68B-06739B3343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1B7E50F-502B-44AB-A625-2EFBAF2D8AF6}"/>
              </a:ext>
            </a:extLst>
          </p:cNvPr>
          <p:cNvGrpSpPr/>
          <p:nvPr/>
        </p:nvGrpSpPr>
        <p:grpSpPr>
          <a:xfrm rot="10800000">
            <a:off x="3562774" y="140944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916402A-C6CD-4B91-B57B-2BC54545381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916402A-C6CD-4B91-B57B-2BC5454538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101CFB9-A722-4260-B412-ABCC1794B0FB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101CFB9-A722-4260-B412-ABCC1794B0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1F81C-D28F-473D-9C73-3173E81C5043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1F81C-D28F-473D-9C73-3173E81C50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4426B7F-91A1-4E0C-9B1B-2B8C5AA2DAF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4426B7F-91A1-4E0C-9B1B-2B8C5AA2DA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2CF33CF-49F1-4426-9436-85DFB85CAD81}"/>
              </a:ext>
            </a:extLst>
          </p:cNvPr>
          <p:cNvGrpSpPr/>
          <p:nvPr/>
        </p:nvGrpSpPr>
        <p:grpSpPr>
          <a:xfrm rot="10800000">
            <a:off x="3642946" y="341736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6C40EAF-13A2-484A-9CFF-C8F397AB61E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6C40EAF-13A2-484A-9CFF-C8F397AB61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4DD859E-86A0-4855-B33E-61DE2E1D4232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4DD859E-86A0-4855-B33E-61DE2E1D42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CBB9F69-8A2C-4A71-85F6-CDB2181CC4A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CBB9F69-8A2C-4A71-85F6-CDB2181CC4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3F7DD6C-F877-4EAE-B0A8-F3312286DA20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3F7DD6C-F877-4EAE-B0A8-F3312286DA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F3474873-654F-4F29-ADE2-5748A184CA48}"/>
              </a:ext>
            </a:extLst>
          </p:cNvPr>
          <p:cNvGrpSpPr/>
          <p:nvPr/>
        </p:nvGrpSpPr>
        <p:grpSpPr>
          <a:xfrm rot="10800000">
            <a:off x="3642946" y="573852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6B6372B-D604-412F-93E0-1A30E049C6F7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6B6372B-D604-412F-93E0-1A30E049C6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786C7E6-30B5-4845-B2EE-8F34A7F776E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786C7E6-30B5-4845-B2EE-8F34A7F776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E3C63E7-B46B-40C3-9DCE-2E5A41575D5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E3C63E7-B46B-40C3-9DCE-2E5A41575D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D5A1E33-DF27-43E4-99C1-5EA25CD78DE9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D5A1E33-DF27-43E4-99C1-5EA25CD78D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DAB26E6-D49C-41B4-BEF1-192A92AFED4E}"/>
              </a:ext>
            </a:extLst>
          </p:cNvPr>
          <p:cNvGrpSpPr/>
          <p:nvPr/>
        </p:nvGrpSpPr>
        <p:grpSpPr>
          <a:xfrm>
            <a:off x="8801635" y="556933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F2DF5F9F-91EE-46CE-8C60-4624FA77FAFA}"/>
              </a:ext>
            </a:extLst>
          </p:cNvPr>
          <p:cNvSpPr txBox="1"/>
          <p:nvPr/>
        </p:nvSpPr>
        <p:spPr>
          <a:xfrm>
            <a:off x="9302052" y="543670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D6D2191-E05E-49E2-80F3-36A6336B9ED3}"/>
              </a:ext>
            </a:extLst>
          </p:cNvPr>
          <p:cNvSpPr txBox="1"/>
          <p:nvPr/>
        </p:nvSpPr>
        <p:spPr>
          <a:xfrm>
            <a:off x="9383699" y="5820675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de outros)</a:t>
            </a:r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C1B486E-43D8-4306-A1F5-1142F5ED7066}"/>
              </a:ext>
            </a:extLst>
          </p:cNvPr>
          <p:cNvGrpSpPr/>
          <p:nvPr/>
        </p:nvGrpSpPr>
        <p:grpSpPr>
          <a:xfrm rot="10800000">
            <a:off x="8805212" y="594817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9E1B0AB-9BBF-48CB-84DB-EB9A867D9931}"/>
              </a:ext>
            </a:extLst>
          </p:cNvPr>
          <p:cNvGrpSpPr/>
          <p:nvPr/>
        </p:nvGrpSpPr>
        <p:grpSpPr>
          <a:xfrm>
            <a:off x="8873989" y="632997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8466301-F446-4446-A8A9-E9933B03E621}"/>
              </a:ext>
            </a:extLst>
          </p:cNvPr>
          <p:cNvSpPr txBox="1"/>
          <p:nvPr/>
        </p:nvSpPr>
        <p:spPr>
          <a:xfrm>
            <a:off x="9383699" y="619374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048B424-ADAA-4D39-B548-67C9813C73E3}"/>
              </a:ext>
            </a:extLst>
          </p:cNvPr>
          <p:cNvSpPr/>
          <p:nvPr/>
        </p:nvSpPr>
        <p:spPr>
          <a:xfrm>
            <a:off x="8479928" y="531783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A91B12B-7967-4565-8F90-A5BA1845DA94}"/>
              </a:ext>
            </a:extLst>
          </p:cNvPr>
          <p:cNvSpPr txBox="1"/>
          <p:nvPr/>
        </p:nvSpPr>
        <p:spPr>
          <a:xfrm>
            <a:off x="9796082" y="486302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58AC05B-89F0-42ED-988C-656BDCE712A2}"/>
              </a:ext>
            </a:extLst>
          </p:cNvPr>
          <p:cNvSpPr txBox="1"/>
          <p:nvPr/>
        </p:nvSpPr>
        <p:spPr>
          <a:xfrm>
            <a:off x="4714660" y="25980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pic>
        <p:nvPicPr>
          <p:cNvPr id="116" name="Picture 2" descr="Git – Wikipédia, a enciclopédia livre">
            <a:extLst>
              <a:ext uri="{FF2B5EF4-FFF2-40B4-BE49-F238E27FC236}">
                <a16:creationId xmlns:a16="http://schemas.microsoft.com/office/drawing/2014/main" id="{AA6D7D09-1E28-4232-AC9F-88236870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02" y="6321212"/>
            <a:ext cx="1029687" cy="4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Gráfico 106" descr="Abrir pasta com preenchimento sólido">
            <a:extLst>
              <a:ext uri="{FF2B5EF4-FFF2-40B4-BE49-F238E27FC236}">
                <a16:creationId xmlns:a16="http://schemas.microsoft.com/office/drawing/2014/main" id="{C587C18B-DEB1-4DCE-8FAD-F408B652F21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363104" y="1448269"/>
            <a:ext cx="510308" cy="510308"/>
          </a:xfrm>
          <a:prstGeom prst="rect">
            <a:avLst/>
          </a:prstGeom>
        </p:spPr>
      </p:pic>
      <p:pic>
        <p:nvPicPr>
          <p:cNvPr id="111" name="Gráfico 110" descr="Abrir pasta com preenchimento sólido">
            <a:extLst>
              <a:ext uri="{FF2B5EF4-FFF2-40B4-BE49-F238E27FC236}">
                <a16:creationId xmlns:a16="http://schemas.microsoft.com/office/drawing/2014/main" id="{169C8C14-B1BA-41FB-953F-603166FA75A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363104" y="3446968"/>
            <a:ext cx="510308" cy="510308"/>
          </a:xfrm>
          <a:prstGeom prst="rect">
            <a:avLst/>
          </a:prstGeom>
        </p:spPr>
      </p:pic>
      <p:pic>
        <p:nvPicPr>
          <p:cNvPr id="112" name="Gráfico 111" descr="Abrir pasta com preenchimento sólido">
            <a:extLst>
              <a:ext uri="{FF2B5EF4-FFF2-40B4-BE49-F238E27FC236}">
                <a16:creationId xmlns:a16="http://schemas.microsoft.com/office/drawing/2014/main" id="{347E91F0-E981-4494-82B3-7ECDD7D613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357591" y="5599256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 - Free files and folders icons">
            <a:extLst>
              <a:ext uri="{FF2B5EF4-FFF2-40B4-BE49-F238E27FC236}">
                <a16:creationId xmlns:a16="http://schemas.microsoft.com/office/drawing/2014/main" id="{EF5EEF1E-BA3B-4427-AE9F-E58AA1C7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58" y="15397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B6F6A1-DB89-4C66-BC56-B8826810819E}"/>
              </a:ext>
            </a:extLst>
          </p:cNvPr>
          <p:cNvSpPr txBox="1"/>
          <p:nvPr/>
        </p:nvSpPr>
        <p:spPr>
          <a:xfrm>
            <a:off x="1824434" y="132402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6B8898-FDD7-43AC-9D7C-A261C44E6E48}"/>
              </a:ext>
            </a:extLst>
          </p:cNvPr>
          <p:cNvSpPr/>
          <p:nvPr/>
        </p:nvSpPr>
        <p:spPr>
          <a:xfrm>
            <a:off x="1048250" y="240805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Introdução: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Métodos: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Discussão: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D73CCE3-923A-434E-AD97-EF037145B939}"/>
              </a:ext>
            </a:extLst>
          </p:cNvPr>
          <p:cNvGrpSpPr/>
          <p:nvPr/>
        </p:nvGrpSpPr>
        <p:grpSpPr>
          <a:xfrm rot="5400000">
            <a:off x="1951123" y="196093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2AD3038-5CBF-4C62-82FA-920E96F42BF5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2AD3038-5CBF-4C62-82FA-920E96F42B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C569A7A-E1A2-4E4C-BDE4-382C46D38B7B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C569A7A-E1A2-4E4C-BDE4-382C46D38B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6EEFA2-54E9-458A-A1D8-4E90667664C3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6EEFA2-54E9-458A-A1D8-4E90667664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854C7C-202F-40F8-B8DA-E52510FF891B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854C7C-202F-40F8-B8DA-E52510FF89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7959916-45B2-49D5-96F4-875D3867029F}"/>
              </a:ext>
            </a:extLst>
          </p:cNvPr>
          <p:cNvGrpSpPr/>
          <p:nvPr/>
        </p:nvGrpSpPr>
        <p:grpSpPr>
          <a:xfrm rot="5400000">
            <a:off x="1959799" y="554238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EB690E8-D941-4E4C-B419-9B9F63E8B32B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EB690E8-D941-4E4C-B419-9B9F63E8B3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4B109DA-DA1D-4A95-A48C-CCD958842A8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4B109DA-DA1D-4A95-A48C-CCD958842A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57BABA0-C97F-4D8A-8A40-50FF265DABC7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57BABA0-C97F-4D8A-8A40-50FF265DAB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748844E-B930-441F-A53E-3C4ADD871A8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748844E-B930-441F-A53E-3C4ADD871A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" descr="Doc - Free files and folders icons">
            <a:extLst>
              <a:ext uri="{FF2B5EF4-FFF2-40B4-BE49-F238E27FC236}">
                <a16:creationId xmlns:a16="http://schemas.microsoft.com/office/drawing/2014/main" id="{D509E134-BFF4-43A3-9D73-FF24B2CD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85" y="15397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A0836A0-3E46-4FA2-99D3-1C179A96DE88}"/>
              </a:ext>
            </a:extLst>
          </p:cNvPr>
          <p:cNvSpPr txBox="1"/>
          <p:nvPr/>
        </p:nvSpPr>
        <p:spPr>
          <a:xfrm>
            <a:off x="5578361" y="132402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B103775-0CB2-4048-B46E-FEBA1C52B5E8}"/>
              </a:ext>
            </a:extLst>
          </p:cNvPr>
          <p:cNvSpPr/>
          <p:nvPr/>
        </p:nvSpPr>
        <p:spPr>
          <a:xfrm>
            <a:off x="4802177" y="240805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</a:rPr>
              <a:t>Introdução: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Métodos: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Discussão: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EBBE70-B850-44AE-B2C6-9C5348202D73}"/>
              </a:ext>
            </a:extLst>
          </p:cNvPr>
          <p:cNvGrpSpPr/>
          <p:nvPr/>
        </p:nvGrpSpPr>
        <p:grpSpPr>
          <a:xfrm rot="5400000">
            <a:off x="5705050" y="196093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D0E05AD-C429-4CC4-90A9-31E442884A4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D0E05AD-C429-4CC4-90A9-31E442884A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9823D38-59D4-4309-8EBF-3A364D71EB4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9823D38-59D4-4309-8EBF-3A364D71EB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4C950F0-1078-4B2A-95CF-9362E2A676C9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4C950F0-1078-4B2A-95CF-9362E2A676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33A50A3-0294-4175-A0B4-8D5B759C498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33A50A3-0294-4175-A0B4-8D5B759C49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55004CE-050F-434D-8CBA-BA8C99942D43}"/>
              </a:ext>
            </a:extLst>
          </p:cNvPr>
          <p:cNvGrpSpPr/>
          <p:nvPr/>
        </p:nvGrpSpPr>
        <p:grpSpPr>
          <a:xfrm rot="5400000">
            <a:off x="5713726" y="554238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90686C4-E175-4E58-8802-01FB25DE4309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90686C4-E175-4E58-8802-01FB25DE43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70718CB-AFA6-4D0D-A0FC-734E1BA925B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70718CB-AFA6-4D0D-A0FC-734E1BA925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F6F34BB-4EDD-474B-884D-CAAC1EDDF5DA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F6F34BB-4EDD-474B-884D-CAAC1EDDF5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EB59CD6-7A6A-49DA-8DD2-C4E1D8F2FF2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EB59CD6-7A6A-49DA-8DD2-C4E1D8F2FF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2" descr="Doc - Free files and folders icons">
            <a:extLst>
              <a:ext uri="{FF2B5EF4-FFF2-40B4-BE49-F238E27FC236}">
                <a16:creationId xmlns:a16="http://schemas.microsoft.com/office/drawing/2014/main" id="{12434E4E-E126-42E3-95C5-5E36FB98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60" y="13795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BDEF5874-BE4C-44AB-8D23-52F5D2934C3C}"/>
              </a:ext>
            </a:extLst>
          </p:cNvPr>
          <p:cNvSpPr txBox="1"/>
          <p:nvPr/>
        </p:nvSpPr>
        <p:spPr>
          <a:xfrm>
            <a:off x="9317136" y="130800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75F0FBE-CB45-410C-B6E9-7BEDAF66966C}"/>
              </a:ext>
            </a:extLst>
          </p:cNvPr>
          <p:cNvSpPr/>
          <p:nvPr/>
        </p:nvSpPr>
        <p:spPr>
          <a:xfrm>
            <a:off x="8540952" y="239203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</a:rPr>
              <a:t>Introdução:</a:t>
            </a:r>
          </a:p>
          <a:p>
            <a:r>
              <a:rPr lang="pt-BR" sz="1200" dirty="0" err="1">
                <a:solidFill>
                  <a:schemeClr val="tx1"/>
                </a:solidFill>
              </a:rPr>
              <a:t>Lalalalalalallalalalallalalalalal</a:t>
            </a:r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aaaabnajaikanoakkao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FF00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FF00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Métodos: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Discussão: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94C1199-ABA9-481A-87E4-037311BAA99F}"/>
              </a:ext>
            </a:extLst>
          </p:cNvPr>
          <p:cNvGrpSpPr/>
          <p:nvPr/>
        </p:nvGrpSpPr>
        <p:grpSpPr>
          <a:xfrm rot="5400000">
            <a:off x="9443825" y="194491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8D75D54-C2E6-4BDC-8ACA-8E0821EFC12C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8D75D54-C2E6-4BDC-8ACA-8E0821EFC1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6343421-DEF7-437A-AEE9-FD0E50F3883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6343421-DEF7-437A-AEE9-FD0E50F38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A1C35A8-1004-4E42-A5A2-733714F9CBE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A1C35A8-1004-4E42-A5A2-733714F9CB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565B428-5A24-47EB-A0D8-95DF5601C4C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565B428-5A24-47EB-A0D8-95DF5601C4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D0A742B-273D-4CE0-B203-69A44F5590ED}"/>
              </a:ext>
            </a:extLst>
          </p:cNvPr>
          <p:cNvGrpSpPr/>
          <p:nvPr/>
        </p:nvGrpSpPr>
        <p:grpSpPr>
          <a:xfrm rot="5400000">
            <a:off x="9452501" y="552636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895DA7-F817-4CEF-AA56-A311632BA071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895DA7-F817-4CEF-AA56-A311632BA0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AAA9267-9CAC-4013-B640-6F11388897B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AAA9267-9CAC-4013-B640-6F11388897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F55551F4-6764-40B9-B091-EEC091B7A19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F55551F4-6764-40B9-B091-EEC091B7A1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9EB385F-26A9-420F-BDF5-9C5F66FA418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9EB385F-26A9-420F-BDF5-9C5F66FA41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5093DB5-8F69-4462-9EB1-9138053A8EC0}"/>
              </a:ext>
            </a:extLst>
          </p:cNvPr>
          <p:cNvCxnSpPr/>
          <p:nvPr/>
        </p:nvCxnSpPr>
        <p:spPr>
          <a:xfrm>
            <a:off x="331125" y="6324600"/>
            <a:ext cx="11125200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C7646940-1717-4FBE-B069-008CA31CCD90}"/>
              </a:ext>
            </a:extLst>
          </p:cNvPr>
          <p:cNvSpPr/>
          <p:nvPr/>
        </p:nvSpPr>
        <p:spPr>
          <a:xfrm>
            <a:off x="2016817" y="6130758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A5C02EF-F651-4526-8A4F-6EDCA19E6B53}"/>
              </a:ext>
            </a:extLst>
          </p:cNvPr>
          <p:cNvSpPr/>
          <p:nvPr/>
        </p:nvSpPr>
        <p:spPr>
          <a:xfrm>
            <a:off x="5753390" y="6119930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027CF5F-CB85-4AAA-800E-39C11A1E49A4}"/>
              </a:ext>
            </a:extLst>
          </p:cNvPr>
          <p:cNvSpPr/>
          <p:nvPr/>
        </p:nvSpPr>
        <p:spPr>
          <a:xfrm>
            <a:off x="9509519" y="6088519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C2DCE02-F3AB-4A24-AF45-532760AE0B36}"/>
              </a:ext>
            </a:extLst>
          </p:cNvPr>
          <p:cNvSpPr txBox="1"/>
          <p:nvPr/>
        </p:nvSpPr>
        <p:spPr>
          <a:xfrm>
            <a:off x="10795727" y="122507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Diferença (</a:t>
            </a:r>
            <a:r>
              <a:rPr lang="pt-BR" sz="2400" b="1" dirty="0" err="1">
                <a:latin typeface="The Hand Black" panose="03070902030502020204" pitchFamily="66" charset="0"/>
              </a:rPr>
              <a:t>Diff</a:t>
            </a:r>
            <a:r>
              <a:rPr lang="pt-BR" sz="2400" b="1" dirty="0">
                <a:latin typeface="The Hand Black" panose="03070902030502020204" pitchFamily="66" charset="0"/>
              </a:rPr>
              <a:t>):</a:t>
            </a:r>
          </a:p>
          <a:p>
            <a:r>
              <a:rPr lang="pt-BR" sz="2400" b="1" dirty="0">
                <a:highlight>
                  <a:srgbClr val="00FF00"/>
                </a:highlight>
                <a:latin typeface="The Hand Black" panose="03070902030502020204" pitchFamily="66" charset="0"/>
              </a:rPr>
              <a:t>+ Adicionado</a:t>
            </a:r>
          </a:p>
          <a:p>
            <a:r>
              <a:rPr lang="pt-BR" sz="2400" b="1" dirty="0">
                <a:highlight>
                  <a:srgbClr val="FF0000"/>
                </a:highlight>
                <a:latin typeface="The Hand Black" panose="03070902030502020204" pitchFamily="66" charset="0"/>
              </a:rPr>
              <a:t>- Retirado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DF3830-25F5-4254-9B41-72001E03656C}"/>
              </a:ext>
            </a:extLst>
          </p:cNvPr>
          <p:cNvSpPr txBox="1"/>
          <p:nvPr/>
        </p:nvSpPr>
        <p:spPr>
          <a:xfrm>
            <a:off x="1684282" y="6488668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1B182DB7-4436-4FA2-BDF8-C1E04F373272}"/>
              </a:ext>
            </a:extLst>
          </p:cNvPr>
          <p:cNvSpPr txBox="1"/>
          <p:nvPr/>
        </p:nvSpPr>
        <p:spPr>
          <a:xfrm>
            <a:off x="5414381" y="6474117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DB9408-1D1C-493F-A434-9A5E4F44B139}"/>
              </a:ext>
            </a:extLst>
          </p:cNvPr>
          <p:cNvSpPr txBox="1"/>
          <p:nvPr/>
        </p:nvSpPr>
        <p:spPr>
          <a:xfrm>
            <a:off x="9176984" y="6535377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pic>
        <p:nvPicPr>
          <p:cNvPr id="73" name="Gráfico 72" descr="Abrir pasta com preenchimento sólido">
            <a:extLst>
              <a:ext uri="{FF2B5EF4-FFF2-40B4-BE49-F238E27FC236}">
                <a16:creationId xmlns:a16="http://schemas.microsoft.com/office/drawing/2014/main" id="{BE59BB43-D24D-4ADC-855B-326DE8BFB8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26821" y="736205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6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c - Free files and folders icons">
            <a:extLst>
              <a:ext uri="{FF2B5EF4-FFF2-40B4-BE49-F238E27FC236}">
                <a16:creationId xmlns:a16="http://schemas.microsoft.com/office/drawing/2014/main" id="{EF5EEF1E-BA3B-4427-AE9F-E58AA1C7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58" y="15397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B6F6A1-DB89-4C66-BC56-B8826810819E}"/>
              </a:ext>
            </a:extLst>
          </p:cNvPr>
          <p:cNvSpPr txBox="1"/>
          <p:nvPr/>
        </p:nvSpPr>
        <p:spPr>
          <a:xfrm>
            <a:off x="1824434" y="132402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6B8898-FDD7-43AC-9D7C-A261C44E6E48}"/>
              </a:ext>
            </a:extLst>
          </p:cNvPr>
          <p:cNvSpPr/>
          <p:nvPr/>
        </p:nvSpPr>
        <p:spPr>
          <a:xfrm>
            <a:off x="1048250" y="240805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Introdução: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Métodos: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pt-BR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Discussão</a:t>
            </a:r>
            <a:r>
              <a:rPr lang="pt-BR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D73CCE3-923A-434E-AD97-EF037145B939}"/>
              </a:ext>
            </a:extLst>
          </p:cNvPr>
          <p:cNvGrpSpPr/>
          <p:nvPr/>
        </p:nvGrpSpPr>
        <p:grpSpPr>
          <a:xfrm rot="5400000">
            <a:off x="1951123" y="196093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2AD3038-5CBF-4C62-82FA-920E96F42BF5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2AD3038-5CBF-4C62-82FA-920E96F42B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C569A7A-E1A2-4E4C-BDE4-382C46D38B7B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C569A7A-E1A2-4E4C-BDE4-382C46D38B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A6EEFA2-54E9-458A-A1D8-4E90667664C3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A6EEFA2-54E9-458A-A1D8-4E90667664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3854C7C-202F-40F8-B8DA-E52510FF891B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3854C7C-202F-40F8-B8DA-E52510FF89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7959916-45B2-49D5-96F4-875D3867029F}"/>
              </a:ext>
            </a:extLst>
          </p:cNvPr>
          <p:cNvGrpSpPr/>
          <p:nvPr/>
        </p:nvGrpSpPr>
        <p:grpSpPr>
          <a:xfrm rot="5400000">
            <a:off x="1959799" y="554238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EB690E8-D941-4E4C-B419-9B9F63E8B32B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EB690E8-D941-4E4C-B419-9B9F63E8B3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4B109DA-DA1D-4A95-A48C-CCD958842A8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4B109DA-DA1D-4A95-A48C-CCD958842A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657BABA0-C97F-4D8A-8A40-50FF265DABC7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657BABA0-C97F-4D8A-8A40-50FF265DAB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748844E-B930-441F-A53E-3C4ADD871A8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748844E-B930-441F-A53E-3C4ADD871A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" descr="Doc - Free files and folders icons">
            <a:extLst>
              <a:ext uri="{FF2B5EF4-FFF2-40B4-BE49-F238E27FC236}">
                <a16:creationId xmlns:a16="http://schemas.microsoft.com/office/drawing/2014/main" id="{D509E134-BFF4-43A3-9D73-FF24B2CD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85" y="15397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A0836A0-3E46-4FA2-99D3-1C179A96DE88}"/>
              </a:ext>
            </a:extLst>
          </p:cNvPr>
          <p:cNvSpPr txBox="1"/>
          <p:nvPr/>
        </p:nvSpPr>
        <p:spPr>
          <a:xfrm>
            <a:off x="5578361" y="132402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EBBE70-B850-44AE-B2C6-9C5348202D73}"/>
              </a:ext>
            </a:extLst>
          </p:cNvPr>
          <p:cNvGrpSpPr/>
          <p:nvPr/>
        </p:nvGrpSpPr>
        <p:grpSpPr>
          <a:xfrm rot="5400000">
            <a:off x="5705050" y="196093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D0E05AD-C429-4CC4-90A9-31E442884A4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D0E05AD-C429-4CC4-90A9-31E442884A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9823D38-59D4-4309-8EBF-3A364D71EB4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9823D38-59D4-4309-8EBF-3A364D71EB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74C950F0-1078-4B2A-95CF-9362E2A676C9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74C950F0-1078-4B2A-95CF-9362E2A676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33A50A3-0294-4175-A0B4-8D5B759C498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33A50A3-0294-4175-A0B4-8D5B759C49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55004CE-050F-434D-8CBA-BA8C99942D43}"/>
              </a:ext>
            </a:extLst>
          </p:cNvPr>
          <p:cNvGrpSpPr/>
          <p:nvPr/>
        </p:nvGrpSpPr>
        <p:grpSpPr>
          <a:xfrm rot="5400000">
            <a:off x="5713726" y="554238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90686C4-E175-4E58-8802-01FB25DE4309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90686C4-E175-4E58-8802-01FB25DE43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70718CB-AFA6-4D0D-A0FC-734E1BA925B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70718CB-AFA6-4D0D-A0FC-734E1BA925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F6F34BB-4EDD-474B-884D-CAAC1EDDF5DA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F6F34BB-4EDD-474B-884D-CAAC1EDDF5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EB59CD6-7A6A-49DA-8DD2-C4E1D8F2FF2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EB59CD6-7A6A-49DA-8DD2-C4E1D8F2FF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2" descr="Doc - Free files and folders icons">
            <a:extLst>
              <a:ext uri="{FF2B5EF4-FFF2-40B4-BE49-F238E27FC236}">
                <a16:creationId xmlns:a16="http://schemas.microsoft.com/office/drawing/2014/main" id="{12434E4E-E126-42E3-95C5-5E36FB98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860" y="137957"/>
            <a:ext cx="1196496" cy="11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BDEF5874-BE4C-44AB-8D23-52F5D2934C3C}"/>
              </a:ext>
            </a:extLst>
          </p:cNvPr>
          <p:cNvSpPr txBox="1"/>
          <p:nvPr/>
        </p:nvSpPr>
        <p:spPr>
          <a:xfrm>
            <a:off x="9317136" y="130800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94C1199-ABA9-481A-87E4-037311BAA99F}"/>
              </a:ext>
            </a:extLst>
          </p:cNvPr>
          <p:cNvGrpSpPr/>
          <p:nvPr/>
        </p:nvGrpSpPr>
        <p:grpSpPr>
          <a:xfrm rot="5400000">
            <a:off x="9443825" y="1944914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D8D75D54-C2E6-4BDC-8ACA-8E0821EFC12C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D8D75D54-C2E6-4BDC-8ACA-8E0821EFC1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56343421-DEF7-437A-AEE9-FD0E50F3883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56343421-DEF7-437A-AEE9-FD0E50F388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A1C35A8-1004-4E42-A5A2-733714F9CBE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A1C35A8-1004-4E42-A5A2-733714F9CB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5565B428-5A24-47EB-A0D8-95DF5601C4C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5565B428-5A24-47EB-A0D8-95DF5601C4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D0A742B-273D-4CE0-B203-69A44F5590ED}"/>
              </a:ext>
            </a:extLst>
          </p:cNvPr>
          <p:cNvGrpSpPr/>
          <p:nvPr/>
        </p:nvGrpSpPr>
        <p:grpSpPr>
          <a:xfrm rot="5400000">
            <a:off x="9452501" y="5526366"/>
            <a:ext cx="476562" cy="258115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3E895DA7-F817-4CEF-AA56-A311632BA071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3E895DA7-F817-4CEF-AA56-A311632BA0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0465" y="4588012"/>
                  <a:ext cx="10022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FAAA9267-9CAC-4013-B640-6F11388897B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FAAA9267-9CAC-4013-B640-6F11388897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070" y="4579201"/>
                  <a:ext cx="617872" cy="66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F55551F4-6764-40B9-B091-EEC091B7A19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F55551F4-6764-40B9-B091-EEC091B7A1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2301" y="4576924"/>
                  <a:ext cx="79515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9EB385F-26A9-420F-BDF5-9C5F66FA418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9EB385F-26A9-420F-BDF5-9C5F66FA41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431" y="4422399"/>
                  <a:ext cx="299990" cy="3838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BA4695BC-E9C0-4083-AAF7-903BE8A48932}"/>
              </a:ext>
            </a:extLst>
          </p:cNvPr>
          <p:cNvGrpSpPr/>
          <p:nvPr/>
        </p:nvGrpSpPr>
        <p:grpSpPr>
          <a:xfrm rot="10800000">
            <a:off x="7519801" y="5770512"/>
            <a:ext cx="603186" cy="326697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281375E-8631-411A-B607-A90BADD6436D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281375E-8631-411A-B607-A90BADD643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5738" y="4588012"/>
                  <a:ext cx="90518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FC761045-32D6-453E-8387-0E14C324DA33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FC761045-32D6-453E-8387-0E14C324DA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6897" y="4584093"/>
                  <a:ext cx="608119" cy="56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788AA3B-2E95-4239-9A12-9593C66759F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788AA3B-2E95-4239-9A12-9593C66759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155" y="4576924"/>
                  <a:ext cx="69903" cy="44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14C2477D-EF60-436C-AF7B-8D0F948A3365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14C2477D-EF60-436C-AF7B-8D0F948A33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262" y="4427229"/>
                  <a:ext cx="290230" cy="374139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5093DB5-8F69-4462-9EB1-9138053A8EC0}"/>
              </a:ext>
            </a:extLst>
          </p:cNvPr>
          <p:cNvCxnSpPr/>
          <p:nvPr/>
        </p:nvCxnSpPr>
        <p:spPr>
          <a:xfrm>
            <a:off x="331125" y="6324600"/>
            <a:ext cx="11125200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C7646940-1717-4FBE-B069-008CA31CCD90}"/>
              </a:ext>
            </a:extLst>
          </p:cNvPr>
          <p:cNvSpPr/>
          <p:nvPr/>
        </p:nvSpPr>
        <p:spPr>
          <a:xfrm>
            <a:off x="2016817" y="6130758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A5C02EF-F651-4526-8A4F-6EDCA19E6B53}"/>
              </a:ext>
            </a:extLst>
          </p:cNvPr>
          <p:cNvSpPr/>
          <p:nvPr/>
        </p:nvSpPr>
        <p:spPr>
          <a:xfrm>
            <a:off x="5753390" y="6119930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5027CF5F-CB85-4AAA-800E-39C11A1E49A4}"/>
              </a:ext>
            </a:extLst>
          </p:cNvPr>
          <p:cNvSpPr/>
          <p:nvPr/>
        </p:nvSpPr>
        <p:spPr>
          <a:xfrm>
            <a:off x="9509519" y="6088519"/>
            <a:ext cx="379882" cy="387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FDB4A32-581E-44DB-B68F-16403DDA383D}"/>
              </a:ext>
            </a:extLst>
          </p:cNvPr>
          <p:cNvSpPr txBox="1"/>
          <p:nvPr/>
        </p:nvSpPr>
        <p:spPr>
          <a:xfrm>
            <a:off x="10795727" y="122507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Diferença (</a:t>
            </a:r>
            <a:r>
              <a:rPr lang="pt-BR" sz="2400" b="1" dirty="0" err="1">
                <a:latin typeface="The Hand Black" panose="03070902030502020204" pitchFamily="66" charset="0"/>
              </a:rPr>
              <a:t>Diff</a:t>
            </a:r>
            <a:r>
              <a:rPr lang="pt-BR" sz="2400" b="1" dirty="0">
                <a:latin typeface="The Hand Black" panose="03070902030502020204" pitchFamily="66" charset="0"/>
              </a:rPr>
              <a:t>):</a:t>
            </a:r>
          </a:p>
          <a:p>
            <a:r>
              <a:rPr lang="pt-BR" sz="2400" b="1" dirty="0">
                <a:highlight>
                  <a:srgbClr val="00FF00"/>
                </a:highlight>
                <a:latin typeface="The Hand Black" panose="03070902030502020204" pitchFamily="66" charset="0"/>
              </a:rPr>
              <a:t>+ Adicionado</a:t>
            </a:r>
          </a:p>
          <a:p>
            <a:r>
              <a:rPr lang="pt-BR" sz="2400" b="1" dirty="0">
                <a:highlight>
                  <a:srgbClr val="FF0000"/>
                </a:highlight>
                <a:latin typeface="The Hand Black" panose="03070902030502020204" pitchFamily="66" charset="0"/>
              </a:rPr>
              <a:t>- Retirado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5060EAF-36F0-41B1-A2ED-AEB147F60A37}"/>
              </a:ext>
            </a:extLst>
          </p:cNvPr>
          <p:cNvSpPr/>
          <p:nvPr/>
        </p:nvSpPr>
        <p:spPr>
          <a:xfrm>
            <a:off x="8540952" y="239203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</a:rPr>
              <a:t>Introdução:</a:t>
            </a:r>
          </a:p>
          <a:p>
            <a:r>
              <a:rPr lang="pt-BR" sz="1200" dirty="0" err="1">
                <a:solidFill>
                  <a:schemeClr val="tx1"/>
                </a:solidFill>
              </a:rPr>
              <a:t>Lalalalalalallalalalallalalalalal</a:t>
            </a:r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aaaabnajaikanoakkao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FF00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FF00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Métodos: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Discussão: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04ADC531-ECEF-45B1-96B6-03EE8065DBF1}"/>
              </a:ext>
            </a:extLst>
          </p:cNvPr>
          <p:cNvSpPr/>
          <p:nvPr/>
        </p:nvSpPr>
        <p:spPr>
          <a:xfrm>
            <a:off x="4802177" y="2408059"/>
            <a:ext cx="2299663" cy="2994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200" b="1" dirty="0">
                <a:solidFill>
                  <a:schemeClr val="tx1"/>
                </a:solidFill>
              </a:rPr>
              <a:t>Introdução:</a:t>
            </a:r>
          </a:p>
          <a:p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r>
              <a:rPr lang="pt-BR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pt-BR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lalalalalalalalalalalalalalalalal</a:t>
            </a:r>
            <a:endParaRPr lang="pt-BR" sz="1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Métodos: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Resultados:</a:t>
            </a:r>
          </a:p>
          <a:p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200" b="1" dirty="0">
                <a:solidFill>
                  <a:schemeClr val="tx1"/>
                </a:solidFill>
              </a:rPr>
              <a:t>Discussão: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F1E619A-C8E7-4F9C-B8DE-99C1360DFBD1}"/>
              </a:ext>
            </a:extLst>
          </p:cNvPr>
          <p:cNvSpPr txBox="1"/>
          <p:nvPr/>
        </p:nvSpPr>
        <p:spPr>
          <a:xfrm>
            <a:off x="1684282" y="6488668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55F997-DE75-412D-9633-CEAA8BCA8E70}"/>
              </a:ext>
            </a:extLst>
          </p:cNvPr>
          <p:cNvSpPr txBox="1"/>
          <p:nvPr/>
        </p:nvSpPr>
        <p:spPr>
          <a:xfrm>
            <a:off x="5414381" y="6474117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297A4AC-2D29-4F82-9B8A-FBFC1C0EF9EA}"/>
              </a:ext>
            </a:extLst>
          </p:cNvPr>
          <p:cNvSpPr txBox="1"/>
          <p:nvPr/>
        </p:nvSpPr>
        <p:spPr>
          <a:xfrm>
            <a:off x="9176984" y="6535377"/>
            <a:ext cx="104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The Hand Black" panose="03070902030502020204" pitchFamily="66" charset="0"/>
              </a:rPr>
              <a:t>commit_master</a:t>
            </a:r>
            <a:endParaRPr lang="pt-BR" sz="1800" dirty="0">
              <a:latin typeface="The Hand Black" panose="03070902030502020204" pitchFamily="66" charset="0"/>
            </a:endParaRPr>
          </a:p>
        </p:txBody>
      </p:sp>
      <p:pic>
        <p:nvPicPr>
          <p:cNvPr id="74" name="Gráfico 73" descr="Abrir pasta com preenchimento sólido">
            <a:extLst>
              <a:ext uri="{FF2B5EF4-FFF2-40B4-BE49-F238E27FC236}">
                <a16:creationId xmlns:a16="http://schemas.microsoft.com/office/drawing/2014/main" id="{D11E89DD-6B17-4171-A3A4-747B2217E8A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26821" y="736205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434" name="Picture 2" descr="7 Teorias de DARK - Prepare-se para a 3ª Temporada -">
            <a:extLst>
              <a:ext uri="{FF2B5EF4-FFF2-40B4-BE49-F238E27FC236}">
                <a16:creationId xmlns:a16="http://schemas.microsoft.com/office/drawing/2014/main" id="{956535AB-45D9-4381-BCA9-32EB51CE7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66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B44582D6-AEEF-4877-9682-F44A18B0D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oc - Free files and folders icons">
            <a:extLst>
              <a:ext uri="{FF2B5EF4-FFF2-40B4-BE49-F238E27FC236}">
                <a16:creationId xmlns:a16="http://schemas.microsoft.com/office/drawing/2014/main" id="{9EF17D78-A424-4DF3-930B-51C55F55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5" y="82775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50ED55-0DC6-41A9-86BF-D97A8D9FBA7D}"/>
              </a:ext>
            </a:extLst>
          </p:cNvPr>
          <p:cNvSpPr txBox="1"/>
          <p:nvPr/>
        </p:nvSpPr>
        <p:spPr>
          <a:xfrm>
            <a:off x="5362461" y="1796567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33DC218-0F6C-44FD-A55E-862C2A050D5C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33DC218-0F6C-44FD-A55E-862C2A050D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63B0DE43-4333-452A-89DF-7FA1C365BA97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</p:spTree>
    <p:extLst>
      <p:ext uri="{BB962C8B-B14F-4D97-AF65-F5344CB8AC3E}">
        <p14:creationId xmlns:p14="http://schemas.microsoft.com/office/powerpoint/2010/main" val="135769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E34BA6E-541E-45DB-A341-A0AA4F870DDC}"/>
              </a:ext>
            </a:extLst>
          </p:cNvPr>
          <p:cNvCxnSpPr/>
          <p:nvPr/>
        </p:nvCxnSpPr>
        <p:spPr>
          <a:xfrm>
            <a:off x="7047467" y="379520"/>
            <a:ext cx="0" cy="631878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E434845-3ED9-440D-BD85-33701F9441D8}"/>
              </a:ext>
            </a:extLst>
          </p:cNvPr>
          <p:cNvCxnSpPr/>
          <p:nvPr/>
        </p:nvCxnSpPr>
        <p:spPr>
          <a:xfrm>
            <a:off x="3896386" y="355600"/>
            <a:ext cx="0" cy="631878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C02141BF-B1D7-46E4-9F87-7D3C06B06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874194" y="555035"/>
            <a:ext cx="1999219" cy="140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6609C195-D82C-49E5-B055-8C5282B05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874194" y="2622129"/>
            <a:ext cx="1999218" cy="13351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5E5E779F-C251-4EC6-8E27-3D0CBDFAD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74194" y="4620828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ardboard Box PNG Clip Art Image - Best WEB Clipart">
            <a:extLst>
              <a:ext uri="{FF2B5EF4-FFF2-40B4-BE49-F238E27FC236}">
                <a16:creationId xmlns:a16="http://schemas.microsoft.com/office/drawing/2014/main" id="{5020D4B9-525E-4046-9207-E04E0EEB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0" y="821578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ardboard Box PNG Clip Art Image - Best WEB Clipart">
            <a:extLst>
              <a:ext uri="{FF2B5EF4-FFF2-40B4-BE49-F238E27FC236}">
                <a16:creationId xmlns:a16="http://schemas.microsoft.com/office/drawing/2014/main" id="{BF2438E4-C283-47C0-893B-E101658C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96" y="2748924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ardboard Box PNG Clip Art Image - Best WEB Clipart">
            <a:extLst>
              <a:ext uri="{FF2B5EF4-FFF2-40B4-BE49-F238E27FC236}">
                <a16:creationId xmlns:a16="http://schemas.microsoft.com/office/drawing/2014/main" id="{2D819852-1514-476E-9807-316598FA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96" y="4945741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72BD47E5-EAB3-42CD-9401-6DBB4B70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35" y="1907635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DB6368D-1B18-47E9-82CA-59A90D28ED48}"/>
              </a:ext>
            </a:extLst>
          </p:cNvPr>
          <p:cNvGrpSpPr/>
          <p:nvPr/>
        </p:nvGrpSpPr>
        <p:grpSpPr>
          <a:xfrm>
            <a:off x="3567863" y="91948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C2F362D5-8467-4F8C-89A8-F8D72AAD798A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C2F362D5-8467-4F8C-89A8-F8D72AAD79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C409956-AD08-4741-9719-83831DD4EED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C409956-AD08-4741-9719-83831DD4EE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5348275-1E6C-4020-AEAB-75C389F9DE3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5348275-1E6C-4020-AEAB-75C389F9DE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4C79FDE-B230-4141-835D-F07A258B4E8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4C79FDE-B230-4141-835D-F07A258B4E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2B2E2EF-882F-4436-AE31-A82759EFA6D0}"/>
              </a:ext>
            </a:extLst>
          </p:cNvPr>
          <p:cNvGrpSpPr/>
          <p:nvPr/>
        </p:nvGrpSpPr>
        <p:grpSpPr>
          <a:xfrm>
            <a:off x="3629831" y="28026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2B0E66D-4701-4F0C-9340-D896B67A3B27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2B0E66D-4701-4F0C-9340-D896B67A3B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CEEC237-68B0-43FB-8D46-63217F9A15A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CEEC237-68B0-43FB-8D46-63217F9A15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971806F-31B7-4557-A1AF-FB1DA21F56D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971806F-31B7-4557-A1AF-FB1DA21F56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B4562AF-63E9-4B1D-B59F-01EBCEB1D70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B4562AF-63E9-4B1D-B59F-01EBCEB1D7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66BCE8B-1C23-4201-AE39-FB25990404E0}"/>
              </a:ext>
            </a:extLst>
          </p:cNvPr>
          <p:cNvGrpSpPr/>
          <p:nvPr/>
        </p:nvGrpSpPr>
        <p:grpSpPr>
          <a:xfrm>
            <a:off x="3629831" y="500323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94EB3B71-3ADD-4759-B5D9-793B840ADD1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94EB3B71-3ADD-4759-B5D9-793B840ADD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AA35B33-A374-41CC-BA61-C0CD78E397F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AA35B33-A374-41CC-BA61-C0CD78E397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9ED3B14-6E4E-4419-8058-8DC036A42C8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9ED3B14-6E4E-4419-8058-8DC036A42C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6102C82-BA16-496F-B68B-06739B334389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6102C82-BA16-496F-B68B-06739B3343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7F52515-F958-435B-8984-CCD8BF812A7C}"/>
              </a:ext>
            </a:extLst>
          </p:cNvPr>
          <p:cNvGrpSpPr/>
          <p:nvPr/>
        </p:nvGrpSpPr>
        <p:grpSpPr>
          <a:xfrm rot="2316799">
            <a:off x="6796034" y="134402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0D12762-6882-4673-BDC7-DB719B8F3DD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0D12762-6882-4673-BDC7-DB719B8F3D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39D5B23-E192-4721-93E0-F6F18529134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39D5B23-E192-4721-93E0-F6F1852913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4672EF02-C713-481F-809D-1F7EA1B92C47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4672EF02-C713-481F-809D-1F7EA1B92C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EB41AEAF-3B6B-4BFF-BBB3-165A511C484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EB41AEAF-3B6B-4BFF-BBB3-165A511C48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7DB1338-952C-413E-B446-4CB98D057B5C}"/>
              </a:ext>
            </a:extLst>
          </p:cNvPr>
          <p:cNvGrpSpPr/>
          <p:nvPr/>
        </p:nvGrpSpPr>
        <p:grpSpPr>
          <a:xfrm rot="19731232">
            <a:off x="6896171" y="463040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D811CD0-757B-4DFC-BA47-9BD064C505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D811CD0-757B-4DFC-BA47-9BD064C505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3E460CB2-3A5D-4183-AE09-B3815094DB4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3E460CB2-3A5D-4183-AE09-B3815094DB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57E1A29-63E6-4793-A703-D7DCEA8C907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57E1A29-63E6-4793-A703-D7DCEA8C90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CCF3FFA3-EEB5-4D28-8B41-A89189EB5AE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CCF3FFA3-EEB5-4D28-8B41-A89189EB5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A59D513-3942-49BC-90AC-AB11B0A63912}"/>
              </a:ext>
            </a:extLst>
          </p:cNvPr>
          <p:cNvGrpSpPr/>
          <p:nvPr/>
        </p:nvGrpSpPr>
        <p:grpSpPr>
          <a:xfrm>
            <a:off x="6776820" y="2810099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67B59D26-17CC-4A09-AAE8-F2CC6F445EBB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67B59D26-17CC-4A09-AAE8-F2CC6F445E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65E0E68E-EED5-4D1F-8A59-B8A303786F7F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65E0E68E-EED5-4D1F-8A59-B8A303786F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CC0B0A5-1665-4826-9F14-7B94D19289E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CC0B0A5-1665-4826-9F14-7B94D19289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D9D6E99-EA76-498D-A197-8A3D99CC3A86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D9D6E99-EA76-498D-A197-8A3D99CC3A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1B7E50F-502B-44AB-A625-2EFBAF2D8AF6}"/>
              </a:ext>
            </a:extLst>
          </p:cNvPr>
          <p:cNvGrpSpPr/>
          <p:nvPr/>
        </p:nvGrpSpPr>
        <p:grpSpPr>
          <a:xfrm rot="10800000">
            <a:off x="3562774" y="140944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4916402A-C6CD-4B91-B57B-2BC54545381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4916402A-C6CD-4B91-B57B-2BC5454538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101CFB9-A722-4260-B412-ABCC1794B0FB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101CFB9-A722-4260-B412-ABCC1794B0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F21F81C-D28F-473D-9C73-3173E81C5043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F21F81C-D28F-473D-9C73-3173E81C50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4426B7F-91A1-4E0C-9B1B-2B8C5AA2DAF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4426B7F-91A1-4E0C-9B1B-2B8C5AA2DA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2CF33CF-49F1-4426-9436-85DFB85CAD81}"/>
              </a:ext>
            </a:extLst>
          </p:cNvPr>
          <p:cNvGrpSpPr/>
          <p:nvPr/>
        </p:nvGrpSpPr>
        <p:grpSpPr>
          <a:xfrm rot="10800000">
            <a:off x="3642946" y="341736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6C40EAF-13A2-484A-9CFF-C8F397AB61E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6C40EAF-13A2-484A-9CFF-C8F397AB61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4DD859E-86A0-4855-B33E-61DE2E1D4232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4DD859E-86A0-4855-B33E-61DE2E1D4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1CBB9F69-8A2C-4A71-85F6-CDB2181CC4A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1CBB9F69-8A2C-4A71-85F6-CDB2181CC4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3F7DD6C-F877-4EAE-B0A8-F3312286DA20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3F7DD6C-F877-4EAE-B0A8-F3312286DA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F3474873-654F-4F29-ADE2-5748A184CA48}"/>
              </a:ext>
            </a:extLst>
          </p:cNvPr>
          <p:cNvGrpSpPr/>
          <p:nvPr/>
        </p:nvGrpSpPr>
        <p:grpSpPr>
          <a:xfrm rot="10800000">
            <a:off x="3642946" y="573852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6B6372B-D604-412F-93E0-1A30E049C6F7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6B6372B-D604-412F-93E0-1A30E049C6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786C7E6-30B5-4845-B2EE-8F34A7F776E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786C7E6-30B5-4845-B2EE-8F34A7F776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E3C63E7-B46B-40C3-9DCE-2E5A41575D5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E3C63E7-B46B-40C3-9DCE-2E5A41575D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D5A1E33-DF27-43E4-99C1-5EA25CD78DE9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D5A1E33-DF27-43E4-99C1-5EA25CD78D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BC0BE67-C1EA-4C26-A696-0BC01D1135E0}"/>
              </a:ext>
            </a:extLst>
          </p:cNvPr>
          <p:cNvGrpSpPr/>
          <p:nvPr/>
        </p:nvGrpSpPr>
        <p:grpSpPr>
          <a:xfrm rot="12940512">
            <a:off x="6424667" y="177772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97DDBD6B-7FDF-41CA-853A-4B38470C7C5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97DDBD6B-7FDF-41CA-853A-4B38470C7C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2432F87-6556-4883-AACB-6D37C9C5B10C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2432F87-6556-4883-AACB-6D37C9C5B1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076CB16-56A7-4FDE-95D7-37EFB330041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076CB16-56A7-4FDE-95D7-37EFB3300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CA7A93E0-38A0-4A00-ACDD-56A03C06DEEC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CA7A93E0-38A0-4A00-ACDD-56A03C06DE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C931F379-77E2-414E-BA3E-DF7F37BCB39E}"/>
              </a:ext>
            </a:extLst>
          </p:cNvPr>
          <p:cNvGrpSpPr/>
          <p:nvPr/>
        </p:nvGrpSpPr>
        <p:grpSpPr>
          <a:xfrm rot="10800000">
            <a:off x="6751080" y="325262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339B594-F5CC-4C8C-AFB0-C8D28C58AAA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339B594-F5CC-4C8C-AFB0-C8D28C58AA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42EE91D5-1CF0-4ADB-96E9-80204866885D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42EE91D5-1CF0-4ADB-96E9-8020486688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27FF277-4499-4C16-9B4C-3FB3F21E0B3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27FF277-4499-4C16-9B4C-3FB3F21E0B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70ED1899-F3AD-41DB-AA17-1F991A16D01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70ED1899-F3AD-41DB-AA17-1F991A16D0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0F6DAF7-4214-4E5A-8269-52CD7D9C999C}"/>
              </a:ext>
            </a:extLst>
          </p:cNvPr>
          <p:cNvGrpSpPr/>
          <p:nvPr/>
        </p:nvGrpSpPr>
        <p:grpSpPr>
          <a:xfrm rot="8723925">
            <a:off x="7045216" y="503200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285ED095-3412-46FE-A03C-BD6B5F01F345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285ED095-3412-46FE-A03C-BD6B5F01F3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82066A15-4A5F-461B-A587-B20DE0D22B5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82066A15-4A5F-461B-A587-B20DE0D22B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0B5F47CA-E430-43CD-A432-94E9FAD3273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0B5F47CA-E430-43CD-A432-94E9FAD327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7B9F11B-73C9-46B6-853E-0BAA5F6F22E1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7B9F11B-73C9-46B6-853E-0BAA5F6F22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DAB26E6-D49C-41B4-BEF1-192A92AFED4E}"/>
              </a:ext>
            </a:extLst>
          </p:cNvPr>
          <p:cNvGrpSpPr/>
          <p:nvPr/>
        </p:nvGrpSpPr>
        <p:grpSpPr>
          <a:xfrm>
            <a:off x="8801635" y="556933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BA6B49B-EA06-4CC0-B605-3BABCC4ABC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A34F457-3A10-4CAE-B460-AEC8CF02D2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84D54EB-7D17-417C-9F0F-879BC4AD3B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0B320312-30F1-4EC8-84E1-5B9D1DE381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F2DF5F9F-91EE-46CE-8C60-4624FA77FAFA}"/>
              </a:ext>
            </a:extLst>
          </p:cNvPr>
          <p:cNvSpPr txBox="1"/>
          <p:nvPr/>
        </p:nvSpPr>
        <p:spPr>
          <a:xfrm>
            <a:off x="9302052" y="543670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D6D2191-E05E-49E2-80F3-36A6336B9ED3}"/>
              </a:ext>
            </a:extLst>
          </p:cNvPr>
          <p:cNvSpPr txBox="1"/>
          <p:nvPr/>
        </p:nvSpPr>
        <p:spPr>
          <a:xfrm>
            <a:off x="9383699" y="5820675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C1B486E-43D8-4306-A1F5-1142F5ED7066}"/>
              </a:ext>
            </a:extLst>
          </p:cNvPr>
          <p:cNvGrpSpPr/>
          <p:nvPr/>
        </p:nvGrpSpPr>
        <p:grpSpPr>
          <a:xfrm rot="10800000">
            <a:off x="8805212" y="594817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D010072-B443-4F65-BE07-A520032D8C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06675F3-83DD-4E72-9655-DCF9B3D7B5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CD17BC4A-4C1E-44B3-9E93-7E7B6D3EB6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E84D78F-C088-4EA7-B842-65859D012C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9E1B0AB-9BBF-48CB-84DB-EB9A867D9931}"/>
              </a:ext>
            </a:extLst>
          </p:cNvPr>
          <p:cNvGrpSpPr/>
          <p:nvPr/>
        </p:nvGrpSpPr>
        <p:grpSpPr>
          <a:xfrm>
            <a:off x="8873989" y="632997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7120434A-4AC1-4A7A-9E26-FCF36814C3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8EE189E-F5A9-46C8-AEB4-88B58CF37E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85AF785C-A856-425E-86AE-08CEDFFD6A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CF751263-9D48-4926-B03D-0FE431A464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8466301-F446-4446-A8A9-E9933B03E621}"/>
              </a:ext>
            </a:extLst>
          </p:cNvPr>
          <p:cNvSpPr txBox="1"/>
          <p:nvPr/>
        </p:nvSpPr>
        <p:spPr>
          <a:xfrm>
            <a:off x="9383699" y="619374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048B424-ADAA-4D39-B548-67C9813C73E3}"/>
              </a:ext>
            </a:extLst>
          </p:cNvPr>
          <p:cNvSpPr/>
          <p:nvPr/>
        </p:nvSpPr>
        <p:spPr>
          <a:xfrm>
            <a:off x="8479928" y="531783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A91B12B-7967-4565-8F90-A5BA1845DA94}"/>
              </a:ext>
            </a:extLst>
          </p:cNvPr>
          <p:cNvSpPr txBox="1"/>
          <p:nvPr/>
        </p:nvSpPr>
        <p:spPr>
          <a:xfrm>
            <a:off x="9796082" y="486302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58AC05B-89F0-42ED-988C-656BDCE712A2}"/>
              </a:ext>
            </a:extLst>
          </p:cNvPr>
          <p:cNvSpPr txBox="1"/>
          <p:nvPr/>
        </p:nvSpPr>
        <p:spPr>
          <a:xfrm>
            <a:off x="4714660" y="25980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C2EC4DA3-F189-4E38-B63A-0F176EAAE0A1}"/>
              </a:ext>
            </a:extLst>
          </p:cNvPr>
          <p:cNvSpPr txBox="1"/>
          <p:nvPr/>
        </p:nvSpPr>
        <p:spPr>
          <a:xfrm>
            <a:off x="8195186" y="25980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116" name="Picture 2" descr="Git – Wikipédia, a enciclopédia livre">
            <a:extLst>
              <a:ext uri="{FF2B5EF4-FFF2-40B4-BE49-F238E27FC236}">
                <a16:creationId xmlns:a16="http://schemas.microsoft.com/office/drawing/2014/main" id="{AA6D7D09-1E28-4232-AC9F-88236870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02" y="6321212"/>
            <a:ext cx="1029687" cy="4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90575639-4F09-41AA-8DD0-F9EFEB44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420" y="2940400"/>
            <a:ext cx="1454594" cy="4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Gráfico 106" descr="Abrir pasta com preenchimento sólido">
            <a:extLst>
              <a:ext uri="{FF2B5EF4-FFF2-40B4-BE49-F238E27FC236}">
                <a16:creationId xmlns:a16="http://schemas.microsoft.com/office/drawing/2014/main" id="{3EE369A9-523D-4EAA-BA6A-BA0617395F7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363104" y="1448269"/>
            <a:ext cx="510308" cy="510308"/>
          </a:xfrm>
          <a:prstGeom prst="rect">
            <a:avLst/>
          </a:prstGeom>
        </p:spPr>
      </p:pic>
      <p:pic>
        <p:nvPicPr>
          <p:cNvPr id="111" name="Gráfico 110" descr="Abrir pasta com preenchimento sólido">
            <a:extLst>
              <a:ext uri="{FF2B5EF4-FFF2-40B4-BE49-F238E27FC236}">
                <a16:creationId xmlns:a16="http://schemas.microsoft.com/office/drawing/2014/main" id="{425F06C9-36B9-4620-93B3-8EE211839FB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363104" y="3446968"/>
            <a:ext cx="510308" cy="510308"/>
          </a:xfrm>
          <a:prstGeom prst="rect">
            <a:avLst/>
          </a:prstGeom>
        </p:spPr>
      </p:pic>
      <p:pic>
        <p:nvPicPr>
          <p:cNvPr id="112" name="Gráfico 111" descr="Abrir pasta com preenchimento sólido">
            <a:extLst>
              <a:ext uri="{FF2B5EF4-FFF2-40B4-BE49-F238E27FC236}">
                <a16:creationId xmlns:a16="http://schemas.microsoft.com/office/drawing/2014/main" id="{63BA1E09-2173-4EB7-AEDA-6499EC76B50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357591" y="5599256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53EB792-395A-49DA-B6EE-3D4DCDD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78" y="1618495"/>
            <a:ext cx="1454594" cy="4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3E8C4DB7-333E-47B7-A113-C5C3CB9A2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419076" y="1026652"/>
            <a:ext cx="1999219" cy="140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3268582-946D-42AA-BCE6-0106B69C119C}"/>
              </a:ext>
            </a:extLst>
          </p:cNvPr>
          <p:cNvGrpSpPr/>
          <p:nvPr/>
        </p:nvGrpSpPr>
        <p:grpSpPr>
          <a:xfrm>
            <a:off x="3602677" y="33521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8C9C9B3-76CB-4588-930F-9287DA0099EE}"/>
              </a:ext>
            </a:extLst>
          </p:cNvPr>
          <p:cNvGrpSpPr/>
          <p:nvPr/>
        </p:nvGrpSpPr>
        <p:grpSpPr>
          <a:xfrm rot="19873213">
            <a:off x="6919227" y="2260819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C929D67-13C5-4715-A065-D0392E5FB9AD}"/>
              </a:ext>
            </a:extLst>
          </p:cNvPr>
          <p:cNvGrpSpPr/>
          <p:nvPr/>
        </p:nvGrpSpPr>
        <p:grpSpPr>
          <a:xfrm rot="1599934">
            <a:off x="6992248" y="378343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F4C7A74D-C77D-4002-B24D-C349DB011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9543476" y="967905"/>
            <a:ext cx="1999218" cy="13351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389A3DDB-9505-4481-985B-55887261B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9637194" y="3939254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A5AF9DE-2F09-492F-9B45-5C27644E4F87}"/>
              </a:ext>
            </a:extLst>
          </p:cNvPr>
          <p:cNvGrpSpPr/>
          <p:nvPr/>
        </p:nvGrpSpPr>
        <p:grpSpPr>
          <a:xfrm>
            <a:off x="554054" y="547789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676AE83-B3D2-41FF-8BA1-050D11BD5E05}"/>
              </a:ext>
            </a:extLst>
          </p:cNvPr>
          <p:cNvSpPr txBox="1"/>
          <p:nvPr/>
        </p:nvSpPr>
        <p:spPr>
          <a:xfrm>
            <a:off x="1054471" y="534526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F413404-C816-484A-80B9-1A3C0529C8AF}"/>
              </a:ext>
            </a:extLst>
          </p:cNvPr>
          <p:cNvSpPr txBox="1"/>
          <p:nvPr/>
        </p:nvSpPr>
        <p:spPr>
          <a:xfrm>
            <a:off x="1136118" y="5729235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F04A754-B3E9-42BE-8A04-97C5ED44F809}"/>
              </a:ext>
            </a:extLst>
          </p:cNvPr>
          <p:cNvGrpSpPr/>
          <p:nvPr/>
        </p:nvGrpSpPr>
        <p:grpSpPr>
          <a:xfrm rot="10800000">
            <a:off x="557631" y="585673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29FABB7-D4B6-49DC-B482-891F263F0758}"/>
              </a:ext>
            </a:extLst>
          </p:cNvPr>
          <p:cNvGrpSpPr/>
          <p:nvPr/>
        </p:nvGrpSpPr>
        <p:grpSpPr>
          <a:xfrm>
            <a:off x="626408" y="623853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5167F30-BBB0-46F0-A0E9-9CB8A4F513A7}"/>
              </a:ext>
            </a:extLst>
          </p:cNvPr>
          <p:cNvSpPr txBox="1"/>
          <p:nvPr/>
        </p:nvSpPr>
        <p:spPr>
          <a:xfrm>
            <a:off x="1136118" y="610230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2BD1165-B0FB-469F-98AB-D9371B96B603}"/>
              </a:ext>
            </a:extLst>
          </p:cNvPr>
          <p:cNvSpPr/>
          <p:nvPr/>
        </p:nvSpPr>
        <p:spPr>
          <a:xfrm>
            <a:off x="232347" y="522639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2D2F27-1E8F-4D04-990C-2268C761C63B}"/>
              </a:ext>
            </a:extLst>
          </p:cNvPr>
          <p:cNvSpPr txBox="1"/>
          <p:nvPr/>
        </p:nvSpPr>
        <p:spPr>
          <a:xfrm>
            <a:off x="1548501" y="477158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8226103E-2C93-403E-93A3-8AEC656885C1}"/>
              </a:ext>
            </a:extLst>
          </p:cNvPr>
          <p:cNvSpPr/>
          <p:nvPr/>
        </p:nvSpPr>
        <p:spPr>
          <a:xfrm>
            <a:off x="4838311" y="2234772"/>
            <a:ext cx="1546867" cy="2051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900" b="1" dirty="0">
                <a:solidFill>
                  <a:schemeClr val="tx2"/>
                </a:solidFill>
              </a:rPr>
              <a:t>Introdução:</a:t>
            </a:r>
          </a:p>
          <a:p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lalalalaaaaabnajaikanoakkao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endParaRPr lang="pt-BR" sz="900" b="1" dirty="0">
              <a:solidFill>
                <a:schemeClr val="tx2"/>
              </a:solidFill>
            </a:endParaRP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Métodos:</a:t>
            </a:r>
          </a:p>
          <a:p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endParaRPr lang="pt-BR" sz="900" dirty="0">
              <a:solidFill>
                <a:schemeClr val="tx2"/>
              </a:solidFill>
            </a:endParaRP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Resultados:</a:t>
            </a: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Discussão: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4FC0A04-71B1-4DE2-85B5-7824792EA9DC}"/>
              </a:ext>
            </a:extLst>
          </p:cNvPr>
          <p:cNvSpPr txBox="1"/>
          <p:nvPr/>
        </p:nvSpPr>
        <p:spPr>
          <a:xfrm>
            <a:off x="5246772" y="4242565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pic>
        <p:nvPicPr>
          <p:cNvPr id="51" name="Picture 2" descr="Cardboard Box PNG Clip Art Image - Best WEB Clipart">
            <a:extLst>
              <a:ext uri="{FF2B5EF4-FFF2-40B4-BE49-F238E27FC236}">
                <a16:creationId xmlns:a16="http://schemas.microsoft.com/office/drawing/2014/main" id="{5AADC9D6-5752-465B-BFBD-254BA84D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0" y="3220833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Git – Wikipédia, a enciclopédia livre">
            <a:extLst>
              <a:ext uri="{FF2B5EF4-FFF2-40B4-BE49-F238E27FC236}">
                <a16:creationId xmlns:a16="http://schemas.microsoft.com/office/drawing/2014/main" id="{77DB0C5B-D9EA-44E9-B02A-31CF824A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1" y="4149876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áfico 54" descr="Abrir pasta com preenchimento sólido">
            <a:extLst>
              <a:ext uri="{FF2B5EF4-FFF2-40B4-BE49-F238E27FC236}">
                <a16:creationId xmlns:a16="http://schemas.microsoft.com/office/drawing/2014/main" id="{EDE92ACC-2640-4C11-98BA-715603A3C07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866561" y="1941531"/>
            <a:ext cx="510308" cy="510308"/>
          </a:xfrm>
          <a:prstGeom prst="rect">
            <a:avLst/>
          </a:prstGeom>
        </p:spPr>
      </p:pic>
      <p:pic>
        <p:nvPicPr>
          <p:cNvPr id="56" name="Gráfico 55" descr="Abrir pasta com preenchimento sólido">
            <a:extLst>
              <a:ext uri="{FF2B5EF4-FFF2-40B4-BE49-F238E27FC236}">
                <a16:creationId xmlns:a16="http://schemas.microsoft.com/office/drawing/2014/main" id="{7D974C3B-6049-42BA-BD4B-C6CA3383D45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05248" y="1830258"/>
            <a:ext cx="510308" cy="510308"/>
          </a:xfrm>
          <a:prstGeom prst="rect">
            <a:avLst/>
          </a:prstGeom>
        </p:spPr>
      </p:pic>
      <p:pic>
        <p:nvPicPr>
          <p:cNvPr id="57" name="Gráfico 56" descr="Abrir pasta com preenchimento sólido">
            <a:extLst>
              <a:ext uri="{FF2B5EF4-FFF2-40B4-BE49-F238E27FC236}">
                <a16:creationId xmlns:a16="http://schemas.microsoft.com/office/drawing/2014/main" id="{EA05A5E4-AE22-4AB1-BA9E-05849227B4A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55909" y="4930955"/>
            <a:ext cx="510308" cy="510308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E2C6A495-B646-4668-8224-CC55488BC29D}"/>
              </a:ext>
            </a:extLst>
          </p:cNvPr>
          <p:cNvGrpSpPr/>
          <p:nvPr/>
        </p:nvGrpSpPr>
        <p:grpSpPr>
          <a:xfrm rot="5400000">
            <a:off x="2107284" y="2638748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EC84ABF-1359-4565-BED3-F7A2ABDB4801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EC84ABF-1359-4565-BED3-F7A2ABDB48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85930C3-2F03-47E2-A362-037D2B3C86B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85930C3-2F03-47E2-A362-037D2B3C86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67E9730-D790-45D0-BC4E-B3161AB749BD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67E9730-D790-45D0-BC4E-B3161AB749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4C6FEC5-D126-4D60-A8DC-B3483F8CE48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4C6FEC5-D126-4D60-A8DC-B3483F8CE4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3" name="Picture 2" descr="Cardboard Box PNG Clip Art Image - Best WEB Clipart">
            <a:extLst>
              <a:ext uri="{FF2B5EF4-FFF2-40B4-BE49-F238E27FC236}">
                <a16:creationId xmlns:a16="http://schemas.microsoft.com/office/drawing/2014/main" id="{9035C476-1774-4B4C-9F82-337B43B1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29" y="1087609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Git – Wikipédia, a enciclopédia livre">
            <a:extLst>
              <a:ext uri="{FF2B5EF4-FFF2-40B4-BE49-F238E27FC236}">
                <a16:creationId xmlns:a16="http://schemas.microsoft.com/office/drawing/2014/main" id="{EBE1BEA1-6FAD-4AF9-9F40-1F2B0B76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10" y="2016652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ardboard Box PNG Clip Art Image - Best WEB Clipart">
            <a:extLst>
              <a:ext uri="{FF2B5EF4-FFF2-40B4-BE49-F238E27FC236}">
                <a16:creationId xmlns:a16="http://schemas.microsoft.com/office/drawing/2014/main" id="{96792214-FDA8-4019-8A32-4FEEDC3C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10" y="3939254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Git – Wikipédia, a enciclopédia livre">
            <a:extLst>
              <a:ext uri="{FF2B5EF4-FFF2-40B4-BE49-F238E27FC236}">
                <a16:creationId xmlns:a16="http://schemas.microsoft.com/office/drawing/2014/main" id="{734CD7CF-E448-456D-B995-7DAF23AF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91" y="4868297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3268582-946D-42AA-BCE6-0106B69C119C}"/>
              </a:ext>
            </a:extLst>
          </p:cNvPr>
          <p:cNvGrpSpPr/>
          <p:nvPr/>
        </p:nvGrpSpPr>
        <p:grpSpPr>
          <a:xfrm rot="10800000">
            <a:off x="3800402" y="318713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8C9C9B3-76CB-4588-930F-9287DA0099EE}"/>
              </a:ext>
            </a:extLst>
          </p:cNvPr>
          <p:cNvGrpSpPr/>
          <p:nvPr/>
        </p:nvGrpSpPr>
        <p:grpSpPr>
          <a:xfrm rot="8504502">
            <a:off x="6643460" y="2260819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C929D67-13C5-4715-A065-D0392E5FB9AD}"/>
              </a:ext>
            </a:extLst>
          </p:cNvPr>
          <p:cNvGrpSpPr/>
          <p:nvPr/>
        </p:nvGrpSpPr>
        <p:grpSpPr>
          <a:xfrm rot="12430054">
            <a:off x="6716481" y="378343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F4C7A74D-C77D-4002-B24D-C349DB011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9543476" y="967905"/>
            <a:ext cx="1999218" cy="133514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389A3DDB-9505-4481-985B-55887261B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9637194" y="3939254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A5AF9DE-2F09-492F-9B45-5C27644E4F87}"/>
              </a:ext>
            </a:extLst>
          </p:cNvPr>
          <p:cNvGrpSpPr/>
          <p:nvPr/>
        </p:nvGrpSpPr>
        <p:grpSpPr>
          <a:xfrm>
            <a:off x="554054" y="547789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676AE83-B3D2-41FF-8BA1-050D11BD5E05}"/>
              </a:ext>
            </a:extLst>
          </p:cNvPr>
          <p:cNvSpPr txBox="1"/>
          <p:nvPr/>
        </p:nvSpPr>
        <p:spPr>
          <a:xfrm>
            <a:off x="1054471" y="534526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F413404-C816-484A-80B9-1A3C0529C8AF}"/>
              </a:ext>
            </a:extLst>
          </p:cNvPr>
          <p:cNvSpPr txBox="1"/>
          <p:nvPr/>
        </p:nvSpPr>
        <p:spPr>
          <a:xfrm>
            <a:off x="1136118" y="5729235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F04A754-B3E9-42BE-8A04-97C5ED44F809}"/>
              </a:ext>
            </a:extLst>
          </p:cNvPr>
          <p:cNvGrpSpPr/>
          <p:nvPr/>
        </p:nvGrpSpPr>
        <p:grpSpPr>
          <a:xfrm rot="10800000">
            <a:off x="557631" y="585673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29FABB7-D4B6-49DC-B482-891F263F0758}"/>
              </a:ext>
            </a:extLst>
          </p:cNvPr>
          <p:cNvGrpSpPr/>
          <p:nvPr/>
        </p:nvGrpSpPr>
        <p:grpSpPr>
          <a:xfrm>
            <a:off x="626408" y="623853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5167F30-BBB0-46F0-A0E9-9CB8A4F513A7}"/>
              </a:ext>
            </a:extLst>
          </p:cNvPr>
          <p:cNvSpPr txBox="1"/>
          <p:nvPr/>
        </p:nvSpPr>
        <p:spPr>
          <a:xfrm>
            <a:off x="1136118" y="610230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2BD1165-B0FB-469F-98AB-D9371B96B603}"/>
              </a:ext>
            </a:extLst>
          </p:cNvPr>
          <p:cNvSpPr/>
          <p:nvPr/>
        </p:nvSpPr>
        <p:spPr>
          <a:xfrm>
            <a:off x="232347" y="522639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2D2F27-1E8F-4D04-990C-2268C761C63B}"/>
              </a:ext>
            </a:extLst>
          </p:cNvPr>
          <p:cNvSpPr txBox="1"/>
          <p:nvPr/>
        </p:nvSpPr>
        <p:spPr>
          <a:xfrm>
            <a:off x="1548501" y="477158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pic>
        <p:nvPicPr>
          <p:cNvPr id="46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0D2028D5-6957-4A34-BD53-2A7CC70C2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2" y="1618495"/>
            <a:ext cx="1454594" cy="4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D49686E3-DD97-4432-A70B-AB0B697424B3}"/>
              </a:ext>
            </a:extLst>
          </p:cNvPr>
          <p:cNvSpPr/>
          <p:nvPr/>
        </p:nvSpPr>
        <p:spPr>
          <a:xfrm>
            <a:off x="4809285" y="2234772"/>
            <a:ext cx="1546867" cy="2051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900" b="1" dirty="0">
                <a:solidFill>
                  <a:schemeClr val="tx2"/>
                </a:solidFill>
              </a:rPr>
              <a:t>Introdução:</a:t>
            </a:r>
          </a:p>
          <a:p>
            <a:r>
              <a:rPr lang="pt-BR" sz="900" dirty="0" err="1">
                <a:solidFill>
                  <a:schemeClr val="tx2"/>
                </a:solidFill>
                <a:highlight>
                  <a:srgbClr val="FF0000"/>
                </a:highlight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  <a:highlight>
                  <a:srgbClr val="FF0000"/>
                </a:highlight>
              </a:rPr>
              <a:t> </a:t>
            </a:r>
            <a:r>
              <a:rPr lang="pt-BR" sz="900" dirty="0" err="1">
                <a:solidFill>
                  <a:schemeClr val="tx2"/>
                </a:solidFill>
                <a:highlight>
                  <a:srgbClr val="FF0000"/>
                </a:highlight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  <a:highlight>
                  <a:srgbClr val="FF0000"/>
                </a:highlight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lalalalx</a:t>
            </a:r>
            <a:r>
              <a:rPr lang="pt-BR" sz="900" dirty="0" err="1">
                <a:solidFill>
                  <a:schemeClr val="tx2"/>
                </a:solidFill>
                <a:highlight>
                  <a:srgbClr val="00FF00"/>
                </a:highlight>
              </a:rPr>
              <a:t>xxxsdsdsdsdsdsdsdsdsdsdsdai</a:t>
            </a:r>
            <a:r>
              <a:rPr lang="pt-BR" sz="900" dirty="0" err="1">
                <a:solidFill>
                  <a:schemeClr val="tx2"/>
                </a:solidFill>
              </a:rPr>
              <a:t>kanoakkao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endParaRPr lang="pt-BR" sz="900" b="1" dirty="0">
              <a:solidFill>
                <a:schemeClr val="tx2"/>
              </a:solidFill>
            </a:endParaRP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Métodos:</a:t>
            </a:r>
          </a:p>
          <a:p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900" dirty="0" err="1">
                <a:solidFill>
                  <a:schemeClr val="tx2"/>
                </a:solidFill>
              </a:rPr>
              <a:t>lalalalalalalalalalalalalalalalal</a:t>
            </a:r>
            <a:endParaRPr lang="pt-BR" sz="900" dirty="0">
              <a:solidFill>
                <a:schemeClr val="tx2"/>
              </a:solidFill>
            </a:endParaRP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Resultados:</a:t>
            </a:r>
          </a:p>
          <a:p>
            <a:endParaRPr lang="pt-BR" sz="900" b="1" dirty="0">
              <a:solidFill>
                <a:schemeClr val="tx2"/>
              </a:solidFill>
            </a:endParaRPr>
          </a:p>
          <a:p>
            <a:r>
              <a:rPr lang="pt-BR" sz="900" b="1" dirty="0">
                <a:solidFill>
                  <a:schemeClr val="tx2"/>
                </a:solidFill>
              </a:rPr>
              <a:t>Discussão: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6677FD5-4F35-4FFA-9316-0E1539068943}"/>
              </a:ext>
            </a:extLst>
          </p:cNvPr>
          <p:cNvSpPr txBox="1"/>
          <p:nvPr/>
        </p:nvSpPr>
        <p:spPr>
          <a:xfrm>
            <a:off x="5217746" y="4309918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TCC.doc</a:t>
            </a:r>
          </a:p>
        </p:txBody>
      </p:sp>
      <p:pic>
        <p:nvPicPr>
          <p:cNvPr id="50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999829E-3966-44C7-87B3-01AF5AADC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448501" y="1135783"/>
            <a:ext cx="1999219" cy="140354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DB0F288-6CA5-4557-BA52-C88FDAEE1C7E}"/>
              </a:ext>
            </a:extLst>
          </p:cNvPr>
          <p:cNvGrpSpPr/>
          <p:nvPr/>
        </p:nvGrpSpPr>
        <p:grpSpPr>
          <a:xfrm rot="10800000">
            <a:off x="8602086" y="1791515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022CF41-F8E7-438C-A161-7BA9D369FB38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022CF41-F8E7-438C-A161-7BA9D369FB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6403A0D-35E0-437B-92F4-87B15A15E3C2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6403A0D-35E0-437B-92F4-87B15A15E3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F2A9F858-8A2B-49DB-BDCC-C8870415A64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F2A9F858-8A2B-49DB-BDCC-C8870415A6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5EB1B84-E0F7-4762-A8FE-0A4CFBA502D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5EB1B84-E0F7-4762-A8FE-0A4CFBA502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0" name="Picture 2" descr="Cardboard Box PNG Clip Art Image - Best WEB Clipart">
            <a:extLst>
              <a:ext uri="{FF2B5EF4-FFF2-40B4-BE49-F238E27FC236}">
                <a16:creationId xmlns:a16="http://schemas.microsoft.com/office/drawing/2014/main" id="{E4E3F6B1-9BC2-4F7F-835D-733940D8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41" y="2758759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Git – Wikipédia, a enciclopédia livre">
            <a:extLst>
              <a:ext uri="{FF2B5EF4-FFF2-40B4-BE49-F238E27FC236}">
                <a16:creationId xmlns:a16="http://schemas.microsoft.com/office/drawing/2014/main" id="{43EE2480-8D33-49E3-A7BC-8AE5C8DF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22" y="3687802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ardboard Box PNG Clip Art Image - Best WEB Clipart">
            <a:extLst>
              <a:ext uri="{FF2B5EF4-FFF2-40B4-BE49-F238E27FC236}">
                <a16:creationId xmlns:a16="http://schemas.microsoft.com/office/drawing/2014/main" id="{4A81CE86-8F3E-4B21-B08B-C51FF1C7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06" y="1087609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Git – Wikipédia, a enciclopédia livre">
            <a:extLst>
              <a:ext uri="{FF2B5EF4-FFF2-40B4-BE49-F238E27FC236}">
                <a16:creationId xmlns:a16="http://schemas.microsoft.com/office/drawing/2014/main" id="{21DD32CF-0827-42FE-B3DD-69E41692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87" y="2016652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ardboard Box PNG Clip Art Image - Best WEB Clipart">
            <a:extLst>
              <a:ext uri="{FF2B5EF4-FFF2-40B4-BE49-F238E27FC236}">
                <a16:creationId xmlns:a16="http://schemas.microsoft.com/office/drawing/2014/main" id="{9231CFCC-9FA0-4734-99F4-82F571B0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87" y="3939254"/>
            <a:ext cx="962269" cy="8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Git – Wikipédia, a enciclopédia livre">
            <a:extLst>
              <a:ext uri="{FF2B5EF4-FFF2-40B4-BE49-F238E27FC236}">
                <a16:creationId xmlns:a16="http://schemas.microsoft.com/office/drawing/2014/main" id="{92E35BAA-492B-4645-91EF-6416CDB2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68" y="4868297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533BD4A-AF3E-41B1-82C4-67C5963ABC68}"/>
              </a:ext>
            </a:extLst>
          </p:cNvPr>
          <p:cNvGrpSpPr/>
          <p:nvPr/>
        </p:nvGrpSpPr>
        <p:grpSpPr>
          <a:xfrm rot="10800000">
            <a:off x="8627826" y="4602923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AA6383C8-3795-48E9-9261-55EC9AC8ABDD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AA6383C8-3795-48E9-9261-55EC9AC8AB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FC5ED69-6D56-4B56-A864-3C2B1C7B3265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FC5ED69-6D56-4B56-A864-3C2B1C7B32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8105EADD-8CDD-43C9-A2E1-DE742FF0C60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8105EADD-8CDD-43C9-A2E1-DE742FF0C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C08A14FB-0B4A-484E-862E-146D6EA8EBD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C08A14FB-0B4A-484E-862E-146D6EA8EB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1" name="Gráfico 70" descr="Abrir pasta com preenchimento sólido">
            <a:extLst>
              <a:ext uri="{FF2B5EF4-FFF2-40B4-BE49-F238E27FC236}">
                <a16:creationId xmlns:a16="http://schemas.microsoft.com/office/drawing/2014/main" id="{208BB438-D485-4C4E-9BE8-ADDCC4A861E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940006" y="2059640"/>
            <a:ext cx="510308" cy="510308"/>
          </a:xfrm>
          <a:prstGeom prst="rect">
            <a:avLst/>
          </a:prstGeom>
        </p:spPr>
      </p:pic>
      <p:pic>
        <p:nvPicPr>
          <p:cNvPr id="72" name="Gráfico 71" descr="Abrir pasta com preenchimento sólido">
            <a:extLst>
              <a:ext uri="{FF2B5EF4-FFF2-40B4-BE49-F238E27FC236}">
                <a16:creationId xmlns:a16="http://schemas.microsoft.com/office/drawing/2014/main" id="{C113CCCF-7CB3-4B7F-A063-9A564AD3CBE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45504" y="1832570"/>
            <a:ext cx="510308" cy="510308"/>
          </a:xfrm>
          <a:prstGeom prst="rect">
            <a:avLst/>
          </a:prstGeom>
        </p:spPr>
      </p:pic>
      <p:pic>
        <p:nvPicPr>
          <p:cNvPr id="73" name="Gráfico 72" descr="Abrir pasta com preenchimento sólido">
            <a:extLst>
              <a:ext uri="{FF2B5EF4-FFF2-40B4-BE49-F238E27FC236}">
                <a16:creationId xmlns:a16="http://schemas.microsoft.com/office/drawing/2014/main" id="{1AFD26C1-C1DC-4C0F-9B69-7ACD8F10887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45504" y="4942143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F46A1E6D-4494-47A0-BB56-D327D0061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629522" y="2137652"/>
            <a:ext cx="1999219" cy="140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7B764B1D-33B5-4F1B-957D-0455F18E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4257408" y="445210"/>
            <a:ext cx="1875618" cy="12526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CC7B2D7-75CD-4FC3-9D7A-2B5FB977484C}"/>
              </a:ext>
            </a:extLst>
          </p:cNvPr>
          <p:cNvCxnSpPr>
            <a:cxnSpLocks/>
          </p:cNvCxnSpPr>
          <p:nvPr/>
        </p:nvCxnSpPr>
        <p:spPr>
          <a:xfrm>
            <a:off x="2628741" y="2854524"/>
            <a:ext cx="862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F21FE14E-BF39-4AA5-BE35-858C392D2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8018990" y="4004012"/>
            <a:ext cx="1922593" cy="148102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22F37FA-7BF0-4362-9FEB-DB4297A2B22A}"/>
              </a:ext>
            </a:extLst>
          </p:cNvPr>
          <p:cNvGrpSpPr/>
          <p:nvPr/>
        </p:nvGrpSpPr>
        <p:grpSpPr>
          <a:xfrm>
            <a:off x="3780502" y="2062775"/>
            <a:ext cx="2820725" cy="791749"/>
            <a:chOff x="3749040" y="2828544"/>
            <a:chExt cx="3950208" cy="791749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A29E047-7732-43D9-98F2-375935D9871F}"/>
                </a:ext>
              </a:extLst>
            </p:cNvPr>
            <p:cNvCxnSpPr/>
            <p:nvPr/>
          </p:nvCxnSpPr>
          <p:spPr>
            <a:xfrm flipV="1">
              <a:off x="3749040" y="2828544"/>
              <a:ext cx="633984" cy="7917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369849F-463A-4FA0-809A-75C3CECD7E46}"/>
                </a:ext>
              </a:extLst>
            </p:cNvPr>
            <p:cNvCxnSpPr>
              <a:cxnSpLocks/>
            </p:cNvCxnSpPr>
            <p:nvPr/>
          </p:nvCxnSpPr>
          <p:spPr>
            <a:xfrm>
              <a:off x="4383024" y="2828544"/>
              <a:ext cx="269443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C75A9C3-2001-4763-83E2-BF5BF0364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40" y="2828544"/>
              <a:ext cx="635508" cy="7917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7D3E659-4D10-410E-82D8-60D18EF0B065}"/>
              </a:ext>
            </a:extLst>
          </p:cNvPr>
          <p:cNvGrpSpPr/>
          <p:nvPr/>
        </p:nvGrpSpPr>
        <p:grpSpPr>
          <a:xfrm flipV="1">
            <a:off x="6941279" y="2854524"/>
            <a:ext cx="3618623" cy="791749"/>
            <a:chOff x="3956799" y="3620292"/>
            <a:chExt cx="3950208" cy="791749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BC2A23C0-D98A-41BD-B240-3F27A73D0483}"/>
                </a:ext>
              </a:extLst>
            </p:cNvPr>
            <p:cNvCxnSpPr/>
            <p:nvPr/>
          </p:nvCxnSpPr>
          <p:spPr>
            <a:xfrm flipV="1">
              <a:off x="3956799" y="3620292"/>
              <a:ext cx="633984" cy="79174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3A668CA-C667-46E3-90F9-FF0486B1742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83" y="3620292"/>
              <a:ext cx="2694432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F6757751-C216-4EB6-9FCB-6707E5BF10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1499" y="3620292"/>
              <a:ext cx="635508" cy="7917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42C1E1E-29A0-47D8-8CA3-5E22A4EFDC5D}"/>
              </a:ext>
            </a:extLst>
          </p:cNvPr>
          <p:cNvCxnSpPr/>
          <p:nvPr/>
        </p:nvCxnSpPr>
        <p:spPr>
          <a:xfrm flipV="1">
            <a:off x="5195217" y="1761162"/>
            <a:ext cx="0" cy="30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9E5767E-1410-421F-8279-4F4E6B6A5A17}"/>
              </a:ext>
            </a:extLst>
          </p:cNvPr>
          <p:cNvCxnSpPr>
            <a:cxnSpLocks/>
          </p:cNvCxnSpPr>
          <p:nvPr/>
        </p:nvCxnSpPr>
        <p:spPr>
          <a:xfrm>
            <a:off x="8756175" y="3646273"/>
            <a:ext cx="0" cy="3016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BFA25DA-6204-4BB1-A8B5-42208E61ABEE}"/>
              </a:ext>
            </a:extLst>
          </p:cNvPr>
          <p:cNvSpPr/>
          <p:nvPr/>
        </p:nvSpPr>
        <p:spPr>
          <a:xfrm>
            <a:off x="629522" y="2137652"/>
            <a:ext cx="1999219" cy="1403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C3D722F-55C1-4234-AB08-B3465E762338}"/>
              </a:ext>
            </a:extLst>
          </p:cNvPr>
          <p:cNvGrpSpPr/>
          <p:nvPr/>
        </p:nvGrpSpPr>
        <p:grpSpPr>
          <a:xfrm>
            <a:off x="731954" y="2202558"/>
            <a:ext cx="512181" cy="512181"/>
            <a:chOff x="2938985" y="2293149"/>
            <a:chExt cx="512181" cy="51218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DFF8588-1153-4F0F-9863-1735C814D173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2" descr="Doc - Free files and folders icons">
              <a:extLst>
                <a:ext uri="{FF2B5EF4-FFF2-40B4-BE49-F238E27FC236}">
                  <a16:creationId xmlns:a16="http://schemas.microsoft.com/office/drawing/2014/main" id="{A9ED5B71-0E1A-4A19-BE69-957E35DF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8FDFF5-B26E-4A71-8615-25C06F378FDC}"/>
              </a:ext>
            </a:extLst>
          </p:cNvPr>
          <p:cNvSpPr txBox="1"/>
          <p:nvPr/>
        </p:nvSpPr>
        <p:spPr>
          <a:xfrm>
            <a:off x="1201352" y="2304917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93E962B-B5A1-4FC6-8F3A-EBB958680872}"/>
              </a:ext>
            </a:extLst>
          </p:cNvPr>
          <p:cNvGrpSpPr/>
          <p:nvPr/>
        </p:nvGrpSpPr>
        <p:grpSpPr>
          <a:xfrm>
            <a:off x="11337340" y="2583330"/>
            <a:ext cx="512181" cy="512181"/>
            <a:chOff x="2938985" y="2293149"/>
            <a:chExt cx="512181" cy="512181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3C423B2-2012-4390-9CD8-567B123E908C}"/>
                </a:ext>
              </a:extLst>
            </p:cNvPr>
            <p:cNvSpPr/>
            <p:nvPr/>
          </p:nvSpPr>
          <p:spPr>
            <a:xfrm>
              <a:off x="3000423" y="2570480"/>
              <a:ext cx="324437" cy="111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2" descr="Doc - Free files and folders icons">
              <a:extLst>
                <a:ext uri="{FF2B5EF4-FFF2-40B4-BE49-F238E27FC236}">
                  <a16:creationId xmlns:a16="http://schemas.microsoft.com/office/drawing/2014/main" id="{A47D5035-EEF3-4B91-80B5-5ABC6DB0F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985" y="2293149"/>
              <a:ext cx="512181" cy="51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03CD06C9-E13C-4A8E-A585-79A2FA248E7A}"/>
              </a:ext>
            </a:extLst>
          </p:cNvPr>
          <p:cNvSpPr/>
          <p:nvPr/>
        </p:nvSpPr>
        <p:spPr>
          <a:xfrm>
            <a:off x="4327706" y="1982169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B6A96A-A24C-4BA8-B0E5-2E00DAB0B065}"/>
              </a:ext>
            </a:extLst>
          </p:cNvPr>
          <p:cNvSpPr/>
          <p:nvPr/>
        </p:nvSpPr>
        <p:spPr>
          <a:xfrm>
            <a:off x="4840951" y="197494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DC66185-E65F-49EC-8367-474F12D93AD9}"/>
              </a:ext>
            </a:extLst>
          </p:cNvPr>
          <p:cNvSpPr/>
          <p:nvPr/>
        </p:nvSpPr>
        <p:spPr>
          <a:xfrm>
            <a:off x="5694484" y="1974946"/>
            <a:ext cx="151061" cy="14395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FA6503-9E3E-46F5-92AD-A75650F79A1A}"/>
              </a:ext>
            </a:extLst>
          </p:cNvPr>
          <p:cNvSpPr/>
          <p:nvPr/>
        </p:nvSpPr>
        <p:spPr>
          <a:xfrm>
            <a:off x="3119643" y="2782545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4DBCF468-D89E-455F-B83E-D16BAAE919B4}"/>
              </a:ext>
            </a:extLst>
          </p:cNvPr>
          <p:cNvSpPr/>
          <p:nvPr/>
        </p:nvSpPr>
        <p:spPr>
          <a:xfrm>
            <a:off x="4573263" y="2782545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D27B1B3-AC50-4261-9976-EB76C2A71811}"/>
              </a:ext>
            </a:extLst>
          </p:cNvPr>
          <p:cNvSpPr/>
          <p:nvPr/>
        </p:nvSpPr>
        <p:spPr>
          <a:xfrm>
            <a:off x="5731847" y="2789831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67" name="Seta: para Cima 66">
            <a:extLst>
              <a:ext uri="{FF2B5EF4-FFF2-40B4-BE49-F238E27FC236}">
                <a16:creationId xmlns:a16="http://schemas.microsoft.com/office/drawing/2014/main" id="{BC8A6B68-E106-40A5-B815-C5FDA7EA7C5F}"/>
              </a:ext>
            </a:extLst>
          </p:cNvPr>
          <p:cNvSpPr/>
          <p:nvPr/>
        </p:nvSpPr>
        <p:spPr>
          <a:xfrm>
            <a:off x="3688699" y="2688625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F87F08B-2A71-48F3-943B-009F61D1CE8B}"/>
              </a:ext>
            </a:extLst>
          </p:cNvPr>
          <p:cNvSpPr/>
          <p:nvPr/>
        </p:nvSpPr>
        <p:spPr>
          <a:xfrm>
            <a:off x="7447528" y="2794463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BB0EEA7-2AE0-4099-938B-51D67AD08753}"/>
              </a:ext>
            </a:extLst>
          </p:cNvPr>
          <p:cNvSpPr/>
          <p:nvPr/>
        </p:nvSpPr>
        <p:spPr>
          <a:xfrm>
            <a:off x="8424716" y="2788683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9436E3-04D7-40BC-A5A2-46C1069FCC36}"/>
              </a:ext>
            </a:extLst>
          </p:cNvPr>
          <p:cNvSpPr/>
          <p:nvPr/>
        </p:nvSpPr>
        <p:spPr>
          <a:xfrm>
            <a:off x="9521265" y="2772566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44494B6-AF20-4F95-BD50-EF8F1836A14E}"/>
              </a:ext>
            </a:extLst>
          </p:cNvPr>
          <p:cNvSpPr/>
          <p:nvPr/>
        </p:nvSpPr>
        <p:spPr>
          <a:xfrm>
            <a:off x="8078673" y="3590147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3E28FE2-566A-4A87-84D1-5F0130010930}"/>
              </a:ext>
            </a:extLst>
          </p:cNvPr>
          <p:cNvSpPr/>
          <p:nvPr/>
        </p:nvSpPr>
        <p:spPr>
          <a:xfrm>
            <a:off x="9375766" y="3590147"/>
            <a:ext cx="151061" cy="14395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9D54092-D444-4E6C-A3BA-4DD4EB3B476A}"/>
              </a:ext>
            </a:extLst>
          </p:cNvPr>
          <p:cNvSpPr/>
          <p:nvPr/>
        </p:nvSpPr>
        <p:spPr>
          <a:xfrm>
            <a:off x="10873090" y="2788748"/>
            <a:ext cx="151061" cy="14395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FF0B493-C330-44C1-BC2F-59C20C89956F}"/>
              </a:ext>
            </a:extLst>
          </p:cNvPr>
          <p:cNvSpPr txBox="1"/>
          <p:nvPr/>
        </p:nvSpPr>
        <p:spPr>
          <a:xfrm>
            <a:off x="11228458" y="3121259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93" name="Cruz 92">
            <a:extLst>
              <a:ext uri="{FF2B5EF4-FFF2-40B4-BE49-F238E27FC236}">
                <a16:creationId xmlns:a16="http://schemas.microsoft.com/office/drawing/2014/main" id="{16D8BEA4-3DFF-483B-BA25-8A827359CFD8}"/>
              </a:ext>
            </a:extLst>
          </p:cNvPr>
          <p:cNvSpPr/>
          <p:nvPr/>
        </p:nvSpPr>
        <p:spPr>
          <a:xfrm>
            <a:off x="6446963" y="2703393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ruz 93">
            <a:extLst>
              <a:ext uri="{FF2B5EF4-FFF2-40B4-BE49-F238E27FC236}">
                <a16:creationId xmlns:a16="http://schemas.microsoft.com/office/drawing/2014/main" id="{88977E6D-A580-4DA9-B6AA-4066CDEE8B2D}"/>
              </a:ext>
            </a:extLst>
          </p:cNvPr>
          <p:cNvSpPr/>
          <p:nvPr/>
        </p:nvSpPr>
        <p:spPr>
          <a:xfrm>
            <a:off x="10375200" y="2711270"/>
            <a:ext cx="268224" cy="286510"/>
          </a:xfrm>
          <a:prstGeom prst="plus">
            <a:avLst>
              <a:gd name="adj" fmla="val 3409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Seta: para Cima 97">
            <a:extLst>
              <a:ext uri="{FF2B5EF4-FFF2-40B4-BE49-F238E27FC236}">
                <a16:creationId xmlns:a16="http://schemas.microsoft.com/office/drawing/2014/main" id="{757FEA8E-D2FF-4237-8B45-D0E56952DDA9}"/>
              </a:ext>
            </a:extLst>
          </p:cNvPr>
          <p:cNvSpPr/>
          <p:nvPr/>
        </p:nvSpPr>
        <p:spPr>
          <a:xfrm>
            <a:off x="6880629" y="2703741"/>
            <a:ext cx="193341" cy="237876"/>
          </a:xfrm>
          <a:prstGeom prst="upArrow">
            <a:avLst>
              <a:gd name="adj1" fmla="val 50000"/>
              <a:gd name="adj2" fmla="val 65765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91E2286-FDDD-449F-BECB-AE60D304BB84}"/>
              </a:ext>
            </a:extLst>
          </p:cNvPr>
          <p:cNvGrpSpPr/>
          <p:nvPr/>
        </p:nvGrpSpPr>
        <p:grpSpPr>
          <a:xfrm>
            <a:off x="270195" y="3825619"/>
            <a:ext cx="7279582" cy="1665507"/>
            <a:chOff x="162560" y="4509474"/>
            <a:chExt cx="7279582" cy="1665507"/>
          </a:xfrm>
        </p:grpSpPr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1FF9FF99-588C-43B8-B2F5-0FE3E7FA6A38}"/>
                </a:ext>
              </a:extLst>
            </p:cNvPr>
            <p:cNvCxnSpPr/>
            <p:nvPr/>
          </p:nvCxnSpPr>
          <p:spPr>
            <a:xfrm>
              <a:off x="290733" y="5293381"/>
              <a:ext cx="57183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AF2AF62B-0DD6-4631-8EF3-0A621857B461}"/>
                </a:ext>
              </a:extLst>
            </p:cNvPr>
            <p:cNvCxnSpPr/>
            <p:nvPr/>
          </p:nvCxnSpPr>
          <p:spPr>
            <a:xfrm>
              <a:off x="290733" y="5628661"/>
              <a:ext cx="5718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2BD505E5-2A9C-40D4-B675-14A1D3495740}"/>
                </a:ext>
              </a:extLst>
            </p:cNvPr>
            <p:cNvCxnSpPr/>
            <p:nvPr/>
          </p:nvCxnSpPr>
          <p:spPr>
            <a:xfrm>
              <a:off x="290733" y="5956321"/>
              <a:ext cx="57183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5213BF1-9B22-4ACD-A228-95F316C7A5C7}"/>
                </a:ext>
              </a:extLst>
            </p:cNvPr>
            <p:cNvSpPr txBox="1"/>
            <p:nvPr/>
          </p:nvSpPr>
          <p:spPr>
            <a:xfrm>
              <a:off x="905346" y="5039712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branch_master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7BDF5DD4-0CD4-49FE-AB52-0F99840FB782}"/>
                </a:ext>
              </a:extLst>
            </p:cNvPr>
            <p:cNvSpPr txBox="1"/>
            <p:nvPr/>
          </p:nvSpPr>
          <p:spPr>
            <a:xfrm>
              <a:off x="905346" y="5376514"/>
              <a:ext cx="1511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branch_orientador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76EC3FF-3D60-421A-9B42-E5A92292C46A}"/>
                </a:ext>
              </a:extLst>
            </p:cNvPr>
            <p:cNvSpPr txBox="1"/>
            <p:nvPr/>
          </p:nvSpPr>
          <p:spPr>
            <a:xfrm>
              <a:off x="905346" y="5713316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branch_corientador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3E93CB21-CB2C-45FD-A30F-4BA5BF9B0525}"/>
                </a:ext>
              </a:extLst>
            </p:cNvPr>
            <p:cNvSpPr/>
            <p:nvPr/>
          </p:nvSpPr>
          <p:spPr>
            <a:xfrm>
              <a:off x="2853777" y="5221403"/>
              <a:ext cx="151061" cy="1439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0000"/>
                </a:highlight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3FBEDF5F-457B-4E24-89F3-8D86679B614D}"/>
                </a:ext>
              </a:extLst>
            </p:cNvPr>
            <p:cNvSpPr/>
            <p:nvPr/>
          </p:nvSpPr>
          <p:spPr>
            <a:xfrm>
              <a:off x="2853776" y="5556683"/>
              <a:ext cx="151061" cy="14395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0000"/>
                </a:highlight>
              </a:endParaRP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F5213D5-BA25-4EFB-B6E3-6896DC6F53F7}"/>
                </a:ext>
              </a:extLst>
            </p:cNvPr>
            <p:cNvSpPr/>
            <p:nvPr/>
          </p:nvSpPr>
          <p:spPr>
            <a:xfrm>
              <a:off x="2853776" y="5884342"/>
              <a:ext cx="151061" cy="1439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FF0000"/>
                </a:highlight>
              </a:endParaRP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3E703102-5E15-4EE3-BCF4-43BC04A3DCE7}"/>
                </a:ext>
              </a:extLst>
            </p:cNvPr>
            <p:cNvSpPr txBox="1"/>
            <p:nvPr/>
          </p:nvSpPr>
          <p:spPr>
            <a:xfrm>
              <a:off x="3075928" y="5039711"/>
              <a:ext cx="1321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commit_master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18FA0D2C-8CEC-4ADB-B36D-D9FF18611B06}"/>
                </a:ext>
              </a:extLst>
            </p:cNvPr>
            <p:cNvSpPr txBox="1"/>
            <p:nvPr/>
          </p:nvSpPr>
          <p:spPr>
            <a:xfrm>
              <a:off x="3075928" y="5365359"/>
              <a:ext cx="1568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commit_orientador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39678C8-2DCD-40EC-88E1-9621BE220BC0}"/>
                </a:ext>
              </a:extLst>
            </p:cNvPr>
            <p:cNvSpPr txBox="1"/>
            <p:nvPr/>
          </p:nvSpPr>
          <p:spPr>
            <a:xfrm>
              <a:off x="3078958" y="5693303"/>
              <a:ext cx="17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commit_coorientador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95" name="Cruz 94">
              <a:extLst>
                <a:ext uri="{FF2B5EF4-FFF2-40B4-BE49-F238E27FC236}">
                  <a16:creationId xmlns:a16="http://schemas.microsoft.com/office/drawing/2014/main" id="{390AF010-AE61-4ED9-A4DD-B602881787CC}"/>
                </a:ext>
              </a:extLst>
            </p:cNvPr>
            <p:cNvSpPr/>
            <p:nvPr/>
          </p:nvSpPr>
          <p:spPr>
            <a:xfrm>
              <a:off x="5159338" y="5127288"/>
              <a:ext cx="268224" cy="286510"/>
            </a:xfrm>
            <a:prstGeom prst="plus">
              <a:avLst>
                <a:gd name="adj" fmla="val 34091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525B4C04-0877-470B-9328-94AEA6FE12B1}"/>
                </a:ext>
              </a:extLst>
            </p:cNvPr>
            <p:cNvSpPr txBox="1"/>
            <p:nvPr/>
          </p:nvSpPr>
          <p:spPr>
            <a:xfrm>
              <a:off x="5460571" y="5031520"/>
              <a:ext cx="1920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Push</a:t>
              </a:r>
              <a:r>
                <a:rPr lang="pt-BR" sz="2400" dirty="0">
                  <a:latin typeface="The Hand Black" panose="03070902030502020204" pitchFamily="66" charset="0"/>
                </a:rPr>
                <a:t> + Merge </a:t>
              </a:r>
              <a:r>
                <a:rPr lang="pt-BR" sz="2400" dirty="0" err="1">
                  <a:latin typeface="The Hand Black" panose="03070902030502020204" pitchFamily="66" charset="0"/>
                </a:rPr>
                <a:t>branches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97" name="Seta: para Cima 96">
              <a:extLst>
                <a:ext uri="{FF2B5EF4-FFF2-40B4-BE49-F238E27FC236}">
                  <a16:creationId xmlns:a16="http://schemas.microsoft.com/office/drawing/2014/main" id="{795DFF08-0561-49C0-980F-F42BD239C45D}"/>
                </a:ext>
              </a:extLst>
            </p:cNvPr>
            <p:cNvSpPr/>
            <p:nvPr/>
          </p:nvSpPr>
          <p:spPr>
            <a:xfrm>
              <a:off x="5205945" y="5686259"/>
              <a:ext cx="193341" cy="237876"/>
            </a:xfrm>
            <a:prstGeom prst="upArrow">
              <a:avLst>
                <a:gd name="adj1" fmla="val 50000"/>
                <a:gd name="adj2" fmla="val 65765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640585ED-5F67-4CCB-AE0C-6532233A3E5A}"/>
                </a:ext>
              </a:extLst>
            </p:cNvPr>
            <p:cNvSpPr txBox="1"/>
            <p:nvPr/>
          </p:nvSpPr>
          <p:spPr>
            <a:xfrm>
              <a:off x="5485017" y="5607346"/>
              <a:ext cx="439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The Hand Black" panose="03070902030502020204" pitchFamily="66" charset="0"/>
                </a:rPr>
                <a:t>Pull</a:t>
              </a:r>
              <a:endParaRPr lang="pt-BR" sz="2400" dirty="0">
                <a:latin typeface="The Hand Black" panose="03070902030502020204" pitchFamily="66" charset="0"/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DCE2B337-FB0E-48E3-AF08-F762FF786F62}"/>
                </a:ext>
              </a:extLst>
            </p:cNvPr>
            <p:cNvSpPr txBox="1"/>
            <p:nvPr/>
          </p:nvSpPr>
          <p:spPr>
            <a:xfrm>
              <a:off x="3385516" y="4509474"/>
              <a:ext cx="777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latin typeface="The Hand Black" panose="03070902030502020204" pitchFamily="66" charset="0"/>
                </a:rPr>
                <a:t>Legenda</a:t>
              </a:r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C1F5E3CF-8CB3-40FF-BD37-DEA4475CB7C4}"/>
                </a:ext>
              </a:extLst>
            </p:cNvPr>
            <p:cNvSpPr/>
            <p:nvPr/>
          </p:nvSpPr>
          <p:spPr>
            <a:xfrm>
              <a:off x="162560" y="5031520"/>
              <a:ext cx="7279582" cy="11434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204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– Wikipédia, a enciclopédia livre">
            <a:extLst>
              <a:ext uri="{FF2B5EF4-FFF2-40B4-BE49-F238E27FC236}">
                <a16:creationId xmlns:a16="http://schemas.microsoft.com/office/drawing/2014/main" id="{7C9434AE-05D5-4863-908D-E0C45A4CA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53" y="2548270"/>
            <a:ext cx="3483755" cy="14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18CAC125-9CB8-47FC-903B-0DAFA5F8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31" y="2331468"/>
            <a:ext cx="5029443" cy="16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SVG &gt; Matemáticas diferente não igual - Imagem e ícone grátis do SVG. | SVG  Silh">
            <a:extLst>
              <a:ext uri="{FF2B5EF4-FFF2-40B4-BE49-F238E27FC236}">
                <a16:creationId xmlns:a16="http://schemas.microsoft.com/office/drawing/2014/main" id="{BEE4721D-1F5E-40E1-B68A-793606EB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02" y="2695303"/>
            <a:ext cx="792649" cy="9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25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F447A-21F3-4C81-BE2B-1A583515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pt-B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odern Love Caps" panose="04070805081001020A01" pitchFamily="82" charset="0"/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5C5AD-22C0-4E87-8AE6-53643761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he Hand Black" panose="03070902030502020204" pitchFamily="66" charset="0"/>
              </a:rPr>
              <a:t>Organização </a:t>
            </a:r>
          </a:p>
          <a:p>
            <a:r>
              <a:rPr lang="pt-BR" dirty="0">
                <a:latin typeface="The Hand Black" panose="03070902030502020204" pitchFamily="66" charset="0"/>
              </a:rPr>
              <a:t>Trabalho em equipe (ramificação do projeto)</a:t>
            </a:r>
          </a:p>
          <a:p>
            <a:r>
              <a:rPr lang="pt-BR" dirty="0">
                <a:latin typeface="The Hand Black" panose="03070902030502020204" pitchFamily="66" charset="0"/>
              </a:rPr>
              <a:t>Voltar ao passado </a:t>
            </a:r>
          </a:p>
          <a:p>
            <a:r>
              <a:rPr lang="pt-BR" dirty="0">
                <a:latin typeface="The Hand Black" panose="03070902030502020204" pitchFamily="66" charset="0"/>
              </a:rPr>
              <a:t>Segurança (cada ramo cuida da sua parte)</a:t>
            </a:r>
          </a:p>
        </p:txBody>
      </p:sp>
      <p:pic>
        <p:nvPicPr>
          <p:cNvPr id="4" name="Picture 2" descr="Git – Wikipédia, a enciclopédia livre">
            <a:extLst>
              <a:ext uri="{FF2B5EF4-FFF2-40B4-BE49-F238E27FC236}">
                <a16:creationId xmlns:a16="http://schemas.microsoft.com/office/drawing/2014/main" id="{CF4D8913-28DC-44A8-8AB8-75F967D1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62" y="633858"/>
            <a:ext cx="2964921" cy="12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A6B72B5-2301-4666-A0D2-483BE736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6"/>
          <a:stretch/>
        </p:blipFill>
        <p:spPr>
          <a:xfrm>
            <a:off x="304800" y="424946"/>
            <a:ext cx="6908800" cy="60081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C9D8238D-8AC3-4419-B553-E51DF025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760" y="5205769"/>
            <a:ext cx="3256514" cy="10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3226A7-7B62-408B-A9C1-8338BCF3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760" y="1308565"/>
            <a:ext cx="4036060" cy="3915750"/>
          </a:xfrm>
        </p:spPr>
        <p:txBody>
          <a:bodyPr/>
          <a:lstStyle/>
          <a:p>
            <a:r>
              <a:rPr lang="pt-BR" b="1" u="sng" dirty="0">
                <a:latin typeface="The Hand Black" panose="03070902030502020204" pitchFamily="66" charset="0"/>
              </a:rPr>
              <a:t>+ que um </a:t>
            </a:r>
            <a:r>
              <a:rPr lang="pt-BR" b="1" u="sng" dirty="0" err="1">
                <a:latin typeface="The Hand Black" panose="03070902030502020204" pitchFamily="66" charset="0"/>
              </a:rPr>
              <a:t>repo</a:t>
            </a:r>
            <a:r>
              <a:rPr lang="pt-BR" b="1" u="sng" dirty="0">
                <a:latin typeface="The Hand Black" panose="03070902030502020204" pitchFamily="66" charset="0"/>
              </a:rPr>
              <a:t>, uma rede social!</a:t>
            </a:r>
            <a:r>
              <a:rPr lang="pt-BR" b="1" dirty="0">
                <a:latin typeface="The Hand Black" panose="03070902030502020204" pitchFamily="66" charset="0"/>
              </a:rPr>
              <a:t> </a:t>
            </a:r>
          </a:p>
          <a:p>
            <a:r>
              <a:rPr lang="pt-BR" b="1" dirty="0">
                <a:latin typeface="The Hand Black" panose="03070902030502020204" pitchFamily="66" charset="0"/>
              </a:rPr>
              <a:t>Siga pessoas, comente em projetos, colabore com os projetos, encontre problemas nos códigos (</a:t>
            </a:r>
            <a:r>
              <a:rPr lang="pt-BR" b="1" dirty="0" err="1">
                <a:latin typeface="The Hand Black" panose="03070902030502020204" pitchFamily="66" charset="0"/>
              </a:rPr>
              <a:t>issues</a:t>
            </a:r>
            <a:r>
              <a:rPr lang="pt-BR" b="1" dirty="0">
                <a:latin typeface="The Hand Black" panose="03070902030502020204" pitchFamily="66" charset="0"/>
              </a:rPr>
              <a:t>).</a:t>
            </a:r>
          </a:p>
          <a:p>
            <a:r>
              <a:rPr lang="pt-BR" b="1" dirty="0">
                <a:latin typeface="The Hand Black" panose="03070902030502020204" pitchFamily="66" charset="0"/>
              </a:rPr>
              <a:t>Repositórios ilimitados (aberto)</a:t>
            </a:r>
          </a:p>
          <a:p>
            <a:r>
              <a:rPr lang="pt-BR" b="1" dirty="0">
                <a:latin typeface="The Hand Black" panose="03070902030502020204" pitchFamily="66" charset="0"/>
              </a:rPr>
              <a:t>Hospedagem de código fonte</a:t>
            </a:r>
          </a:p>
          <a:p>
            <a:r>
              <a:rPr lang="pt-BR" b="1" dirty="0">
                <a:latin typeface="The Hand Black" panose="03070902030502020204" pitchFamily="66" charset="0"/>
              </a:rPr>
              <a:t>GitHub </a:t>
            </a:r>
            <a:r>
              <a:rPr lang="pt-BR" b="1" dirty="0" err="1">
                <a:latin typeface="The Hand Black" panose="03070902030502020204" pitchFamily="66" charset="0"/>
              </a:rPr>
              <a:t>pages</a:t>
            </a:r>
            <a:r>
              <a:rPr lang="pt-BR" b="1" dirty="0">
                <a:latin typeface="The Hand Black" panose="03070902030502020204" pitchFamily="66" charset="0"/>
              </a:rPr>
              <a:t> integrado</a:t>
            </a:r>
          </a:p>
          <a:p>
            <a:endParaRPr lang="pt-BR" b="1" dirty="0">
              <a:latin typeface="The Hand Black" panose="03070902030502020204" pitchFamily="66" charset="0"/>
            </a:endParaRPr>
          </a:p>
          <a:p>
            <a:pPr marL="0" indent="0">
              <a:buNone/>
            </a:pPr>
            <a:endParaRPr lang="pt-BR" dirty="0">
              <a:latin typeface="The Hand Black" panose="03070902030502020204" pitchFamily="66" charset="0"/>
            </a:endParaRPr>
          </a:p>
          <a:p>
            <a:endParaRPr lang="pt-BR" dirty="0">
              <a:latin typeface="The Hand Black" panose="03070902030502020204" pitchFamily="66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398E9A0-5CF0-427A-9E49-2695210A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760" y="486206"/>
            <a:ext cx="4307840" cy="822359"/>
          </a:xfrm>
        </p:spPr>
        <p:txBody>
          <a:bodyPr/>
          <a:lstStyle/>
          <a:p>
            <a:r>
              <a:rPr lang="pt-B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odern Love Caps" panose="04070805081001020A01" pitchFamily="82" charset="0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73690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omo fazer pão - Receitas e dicas para fazer na sua casa">
            <a:extLst>
              <a:ext uri="{FF2B5EF4-FFF2-40B4-BE49-F238E27FC236}">
                <a16:creationId xmlns:a16="http://schemas.microsoft.com/office/drawing/2014/main" id="{1E0BAC39-3336-4869-ADCD-C9A32250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36" y="441960"/>
            <a:ext cx="9558528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A086084-9175-4AE8-AA41-ECD76B8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080" y="537006"/>
            <a:ext cx="4307840" cy="822359"/>
          </a:xfrm>
        </p:spPr>
        <p:txBody>
          <a:bodyPr/>
          <a:lstStyle/>
          <a:p>
            <a:pPr algn="ctr"/>
            <a:r>
              <a:rPr lang="pt-B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Modern Love Caps" panose="04070805081001020A01" pitchFamily="82" charset="0"/>
              </a:rPr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29651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53EB792-395A-49DA-B6EE-3D4DCDD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22" y="1282271"/>
            <a:ext cx="1865943" cy="6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3268582-946D-42AA-BCE6-0106B69C119C}"/>
              </a:ext>
            </a:extLst>
          </p:cNvPr>
          <p:cNvGrpSpPr/>
          <p:nvPr/>
        </p:nvGrpSpPr>
        <p:grpSpPr>
          <a:xfrm>
            <a:off x="4172819" y="316970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8C9C9B3-76CB-4588-930F-9287DA0099EE}"/>
              </a:ext>
            </a:extLst>
          </p:cNvPr>
          <p:cNvGrpSpPr/>
          <p:nvPr/>
        </p:nvGrpSpPr>
        <p:grpSpPr>
          <a:xfrm rot="8848734">
            <a:off x="7863254" y="206083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37DE206B-0605-4DF6-912A-1B75DF8282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EA6009C6-2141-44DF-AFC6-AD7D81FF1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1203195-EA0E-46DF-AB70-9FA2562DEA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F569DC3E-1939-419D-9A49-252F634151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C929D67-13C5-4715-A065-D0392E5FB9AD}"/>
              </a:ext>
            </a:extLst>
          </p:cNvPr>
          <p:cNvGrpSpPr/>
          <p:nvPr/>
        </p:nvGrpSpPr>
        <p:grpSpPr>
          <a:xfrm rot="1599934">
            <a:off x="7906198" y="354064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7A5FB3E-49C3-45CD-8421-FCEFFBBA16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2ECF0B50-BB65-4F64-A49F-1B46D122C5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BBD5361B-FE11-4B97-B0A9-285F07E7F3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C2B0C300-CDC4-4D68-B340-55C3E1D959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Picture 2" descr="Cardboard Box PNG Clip Art Image - Best WEB Clipart">
            <a:extLst>
              <a:ext uri="{FF2B5EF4-FFF2-40B4-BE49-F238E27FC236}">
                <a16:creationId xmlns:a16="http://schemas.microsoft.com/office/drawing/2014/main" id="{9C77B822-ECF6-4E24-B326-A04042EF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882" y="883722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rdboard Box PNG Clip Art Image - Best WEB Clipart">
            <a:extLst>
              <a:ext uri="{FF2B5EF4-FFF2-40B4-BE49-F238E27FC236}">
                <a16:creationId xmlns:a16="http://schemas.microsoft.com/office/drawing/2014/main" id="{1C7FE53F-D337-470F-8EC0-3EC4B963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38" y="3963390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A5AF9DE-2F09-492F-9B45-5C27644E4F87}"/>
              </a:ext>
            </a:extLst>
          </p:cNvPr>
          <p:cNvGrpSpPr/>
          <p:nvPr/>
        </p:nvGrpSpPr>
        <p:grpSpPr>
          <a:xfrm>
            <a:off x="554054" y="5477892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FA3C944-5F88-4992-82CE-B2001F7AB1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E1BA6BC-DD53-4998-BEA4-E8EAEA051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D7724DE-8AF4-4A78-8B81-E1E94E3DD6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AF113D4B-706A-4991-BC47-25212B79C1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676AE83-B3D2-41FF-8BA1-050D11BD5E05}"/>
              </a:ext>
            </a:extLst>
          </p:cNvPr>
          <p:cNvSpPr txBox="1"/>
          <p:nvPr/>
        </p:nvSpPr>
        <p:spPr>
          <a:xfrm>
            <a:off x="1054471" y="5345264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Commit</a:t>
            </a:r>
            <a:r>
              <a:rPr lang="pt-BR" dirty="0">
                <a:latin typeface="The Hand Black" panose="03070902030502020204" pitchFamily="66" charset="0"/>
              </a:rPr>
              <a:t> (salvar arquivo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F413404-C816-484A-80B9-1A3C0529C8AF}"/>
              </a:ext>
            </a:extLst>
          </p:cNvPr>
          <p:cNvSpPr txBox="1"/>
          <p:nvPr/>
        </p:nvSpPr>
        <p:spPr>
          <a:xfrm>
            <a:off x="1136118" y="5729235"/>
            <a:ext cx="20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Pull</a:t>
            </a:r>
            <a:r>
              <a:rPr lang="pt-BR" dirty="0">
                <a:latin typeface="The Hand Black" panose="03070902030502020204" pitchFamily="66" charset="0"/>
              </a:rPr>
              <a:t> (baixar edições no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local)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F04A754-B3E9-42BE-8A04-97C5ED44F809}"/>
              </a:ext>
            </a:extLst>
          </p:cNvPr>
          <p:cNvGrpSpPr/>
          <p:nvPr/>
        </p:nvGrpSpPr>
        <p:grpSpPr>
          <a:xfrm rot="10800000">
            <a:off x="557631" y="5856739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2F02D4A1-0D4B-4F5D-888E-5F240586B3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1BAF4BD-68D7-47CA-A1E6-847D7D03B9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DD69E7B-3373-42ED-8471-88D5C8AF7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58153A2F-8238-450A-A950-23D4154495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29FABB7-D4B6-49DC-B482-891F263F0758}"/>
              </a:ext>
            </a:extLst>
          </p:cNvPr>
          <p:cNvGrpSpPr/>
          <p:nvPr/>
        </p:nvGrpSpPr>
        <p:grpSpPr>
          <a:xfrm>
            <a:off x="626408" y="6238538"/>
            <a:ext cx="319956" cy="173294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B33FD50-86E9-4E79-8B73-E553E079F3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9160" y="4588012"/>
                  <a:ext cx="12260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BE5E62E-F210-4C4B-8255-B4DD268F77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10104" y="4568634"/>
                  <a:ext cx="640635" cy="87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74B01F7-65CF-45F5-B775-F96DDAA908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60676" y="4562092"/>
                  <a:ext cx="102533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F330A83A-1B84-4AD6-B1F3-8FEA17B50A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79465" y="4410460"/>
                  <a:ext cx="322751" cy="4066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5167F30-BBB0-46F0-A0E9-9CB8A4F513A7}"/>
              </a:ext>
            </a:extLst>
          </p:cNvPr>
          <p:cNvSpPr txBox="1"/>
          <p:nvPr/>
        </p:nvSpPr>
        <p:spPr>
          <a:xfrm>
            <a:off x="1136118" y="6102306"/>
            <a:ext cx="232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he Hand Black" panose="03070902030502020204" pitchFamily="66" charset="0"/>
              </a:rPr>
              <a:t>Push</a:t>
            </a:r>
            <a:r>
              <a:rPr lang="pt-BR" dirty="0">
                <a:latin typeface="The Hand Black" panose="03070902030502020204" pitchFamily="66" charset="0"/>
              </a:rPr>
              <a:t> (enviar edições para </a:t>
            </a:r>
            <a:r>
              <a:rPr lang="pt-BR" dirty="0" err="1">
                <a:latin typeface="The Hand Black" panose="03070902030502020204" pitchFamily="66" charset="0"/>
              </a:rPr>
              <a:t>repo</a:t>
            </a:r>
            <a:r>
              <a:rPr lang="pt-BR" dirty="0">
                <a:latin typeface="The Hand Black" panose="03070902030502020204" pitchFamily="66" charset="0"/>
              </a:rPr>
              <a:t> remoto)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2BD1165-B0FB-469F-98AB-D9371B96B603}"/>
              </a:ext>
            </a:extLst>
          </p:cNvPr>
          <p:cNvSpPr/>
          <p:nvPr/>
        </p:nvSpPr>
        <p:spPr>
          <a:xfrm>
            <a:off x="232347" y="5226391"/>
            <a:ext cx="3410087" cy="1356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02D2F27-1E8F-4D04-990C-2268C761C63B}"/>
              </a:ext>
            </a:extLst>
          </p:cNvPr>
          <p:cNvSpPr txBox="1"/>
          <p:nvPr/>
        </p:nvSpPr>
        <p:spPr>
          <a:xfrm>
            <a:off x="1548501" y="477158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Legenda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4FC0A04-71B1-4DE2-85B5-7824792EA9DC}"/>
              </a:ext>
            </a:extLst>
          </p:cNvPr>
          <p:cNvSpPr txBox="1"/>
          <p:nvPr/>
        </p:nvSpPr>
        <p:spPr>
          <a:xfrm>
            <a:off x="5464210" y="4671392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51" name="Picture 2" descr="Cardboard Box PNG Clip Art Image - Best WEB Clipart">
            <a:extLst>
              <a:ext uri="{FF2B5EF4-FFF2-40B4-BE49-F238E27FC236}">
                <a16:creationId xmlns:a16="http://schemas.microsoft.com/office/drawing/2014/main" id="{5AADC9D6-5752-465B-BFBD-254BA84D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32" y="2606801"/>
            <a:ext cx="1296603" cy="11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Git – Wikipédia, a enciclopédia livre">
            <a:extLst>
              <a:ext uri="{FF2B5EF4-FFF2-40B4-BE49-F238E27FC236}">
                <a16:creationId xmlns:a16="http://schemas.microsoft.com/office/drawing/2014/main" id="{77DB0C5B-D9EA-44E9-B02A-31CF824A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28" y="3845632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Git – Wikipédia, a enciclopédia livre">
            <a:extLst>
              <a:ext uri="{FF2B5EF4-FFF2-40B4-BE49-F238E27FC236}">
                <a16:creationId xmlns:a16="http://schemas.microsoft.com/office/drawing/2014/main" id="{4D19EFE9-2D13-4C54-B3FC-8DB4CC2C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56" y="2137950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Git – Wikipédia, a enciclopédia livre">
            <a:extLst>
              <a:ext uri="{FF2B5EF4-FFF2-40B4-BE49-F238E27FC236}">
                <a16:creationId xmlns:a16="http://schemas.microsoft.com/office/drawing/2014/main" id="{C3EE4BF0-4C5B-4CAD-B0F5-4930C358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18" y="5181380"/>
            <a:ext cx="807241" cy="33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1F4E619B-DE47-4A4D-9757-B139642F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88" y="2047303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E7969CF-FF9A-4300-B191-0C8E75BB9EFA}"/>
              </a:ext>
            </a:extLst>
          </p:cNvPr>
          <p:cNvGrpSpPr/>
          <p:nvPr/>
        </p:nvGrpSpPr>
        <p:grpSpPr>
          <a:xfrm flipH="1">
            <a:off x="4150042" y="267732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9CE8872-5D2D-4B1D-82DC-CABE34498BF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9CE8872-5D2D-4B1D-82DC-CABE34498B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2D5D2EE-0843-47BA-8643-983B5D34567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2D5D2EE-0843-47BA-8643-983B5D3456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976D0D7-FC1D-4006-92DB-45A7C9896DC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976D0D7-FC1D-4006-92DB-45A7C9896D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127E815-E2DA-457A-B4EA-4A0538DB337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127E815-E2DA-457A-B4EA-4A0538DB33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DA0724F-FB9F-4F5F-94F6-C2B285912488}"/>
              </a:ext>
            </a:extLst>
          </p:cNvPr>
          <p:cNvGrpSpPr/>
          <p:nvPr/>
        </p:nvGrpSpPr>
        <p:grpSpPr>
          <a:xfrm rot="19873213">
            <a:off x="7565103" y="1635856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F37043F-8EEF-44C6-A3DD-97D4EEEE6661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F37043F-8EEF-44C6-A3DD-97D4EEEE66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BF31F449-7A9B-453A-865D-3B93BB19AAC7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BF31F449-7A9B-453A-865D-3B93BB19AA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BE7B0EF1-671C-40C0-8678-F83E6359BCD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BE7B0EF1-671C-40C0-8678-F83E6359BC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A667ABD-E38B-4FF0-8773-B8165A0A0D16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A667ABD-E38B-4FF0-8773-B8165A0A0D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C0A3013-6DED-4537-A184-3964CB359A19}"/>
              </a:ext>
            </a:extLst>
          </p:cNvPr>
          <p:cNvGrpSpPr/>
          <p:nvPr/>
        </p:nvGrpSpPr>
        <p:grpSpPr>
          <a:xfrm rot="12507714">
            <a:off x="7651325" y="3977842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40C500A-2E35-4AF0-AEC6-F5CC9588E975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40C500A-2E35-4AF0-AEC6-F5CC9588E9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921304A-6E63-4734-85FA-6773C438EE68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921304A-6E63-4734-85FA-6773C438EE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34D68609-327E-4F66-BEF3-06B5CF3C927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34D68609-327E-4F66-BEF3-06B5CF3C92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1F2DB57A-A5F6-4522-9BBB-851ACD09EF5F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1F2DB57A-A5F6-4522-9BBB-851ACD09EF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8033650-B5C8-4255-A35A-5609A7781D15}"/>
              </a:ext>
            </a:extLst>
          </p:cNvPr>
          <p:cNvSpPr/>
          <p:nvPr/>
        </p:nvSpPr>
        <p:spPr>
          <a:xfrm>
            <a:off x="5079217" y="1146481"/>
            <a:ext cx="2266594" cy="395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9627735-1754-4273-889F-51EA616B52D5}"/>
              </a:ext>
            </a:extLst>
          </p:cNvPr>
          <p:cNvSpPr txBox="1"/>
          <p:nvPr/>
        </p:nvSpPr>
        <p:spPr>
          <a:xfrm>
            <a:off x="1913995" y="204286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 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F0B7B6C-68DF-4232-9EED-50D499F63F0C}"/>
              </a:ext>
            </a:extLst>
          </p:cNvPr>
          <p:cNvSpPr txBox="1"/>
          <p:nvPr/>
        </p:nvSpPr>
        <p:spPr>
          <a:xfrm>
            <a:off x="8560214" y="354264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 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94FCCA7-DAF1-4537-86AF-7978545FA174}"/>
              </a:ext>
            </a:extLst>
          </p:cNvPr>
          <p:cNvSpPr txBox="1"/>
          <p:nvPr/>
        </p:nvSpPr>
        <p:spPr>
          <a:xfrm>
            <a:off x="8534465" y="3422126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 3</a:t>
            </a:r>
          </a:p>
        </p:txBody>
      </p:sp>
      <p:pic>
        <p:nvPicPr>
          <p:cNvPr id="73" name="Gráfico 72" descr="Abrir pasta com preenchimento sólido">
            <a:extLst>
              <a:ext uri="{FF2B5EF4-FFF2-40B4-BE49-F238E27FC236}">
                <a16:creationId xmlns:a16="http://schemas.microsoft.com/office/drawing/2014/main" id="{955C2697-CBD3-4E97-AADF-ED03991136E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60008" y="2910346"/>
            <a:ext cx="510308" cy="510308"/>
          </a:xfrm>
          <a:prstGeom prst="rect">
            <a:avLst/>
          </a:prstGeom>
        </p:spPr>
      </p:pic>
      <p:grpSp>
        <p:nvGrpSpPr>
          <p:cNvPr id="79" name="Agrupar 78">
            <a:extLst>
              <a:ext uri="{FF2B5EF4-FFF2-40B4-BE49-F238E27FC236}">
                <a16:creationId xmlns:a16="http://schemas.microsoft.com/office/drawing/2014/main" id="{4FFA63B9-FE1B-431F-A9CE-2277432AFE49}"/>
              </a:ext>
            </a:extLst>
          </p:cNvPr>
          <p:cNvGrpSpPr/>
          <p:nvPr/>
        </p:nvGrpSpPr>
        <p:grpSpPr>
          <a:xfrm>
            <a:off x="1158508" y="302600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FDA5285B-E7E5-4B68-BE87-2049197B9C6B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FDA5285B-E7E5-4B68-BE87-2049197B9C6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CD42B18B-EADB-4B61-98FC-9BC72C565C1D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CD42B18B-EADB-4B61-98FC-9BC72C565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65E7D6A5-F95C-44B2-A252-3D57B704FC23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65E7D6A5-F95C-44B2-A252-3D57B704FC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2B0B3666-D3C2-4DE5-8C00-75F19912B3B6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2B0B3666-D3C2-4DE5-8C00-75F19912B3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4" name="Gráfico 83" descr="Abrir pasta com preenchimento sólido">
            <a:extLst>
              <a:ext uri="{FF2B5EF4-FFF2-40B4-BE49-F238E27FC236}">
                <a16:creationId xmlns:a16="http://schemas.microsoft.com/office/drawing/2014/main" id="{1892A1C7-442D-49CE-A1EA-A83D3194009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1088080" y="1176418"/>
            <a:ext cx="510308" cy="510308"/>
          </a:xfrm>
          <a:prstGeom prst="rect">
            <a:avLst/>
          </a:prstGeom>
        </p:spPr>
      </p:pic>
      <p:grpSp>
        <p:nvGrpSpPr>
          <p:cNvPr id="89" name="Agrupar 88">
            <a:extLst>
              <a:ext uri="{FF2B5EF4-FFF2-40B4-BE49-F238E27FC236}">
                <a16:creationId xmlns:a16="http://schemas.microsoft.com/office/drawing/2014/main" id="{7D5614E0-6D5F-4068-9679-F59FDD153A2D}"/>
              </a:ext>
            </a:extLst>
          </p:cNvPr>
          <p:cNvGrpSpPr/>
          <p:nvPr/>
        </p:nvGrpSpPr>
        <p:grpSpPr>
          <a:xfrm rot="10800000">
            <a:off x="10240624" y="1302928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ABCF3598-2834-45F5-9D85-6B595ED10FD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ABCF3598-2834-45F5-9D85-6B595ED10F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5BE2B4D4-65C9-4966-BF35-469A592DEE6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5BE2B4D4-65C9-4966-BF35-469A592DEE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4CEC22DC-64BA-4989-9ED4-8434294B5988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4CEC22DC-64BA-4989-9ED4-8434294B59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EC2D750A-29E4-40F9-8D82-CBFDEA295E7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EC2D750A-29E4-40F9-8D82-CBFDEA295E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DCF82DBF-4959-4D00-8DFD-E3FA0092FFC8}"/>
              </a:ext>
            </a:extLst>
          </p:cNvPr>
          <p:cNvGrpSpPr/>
          <p:nvPr/>
        </p:nvGrpSpPr>
        <p:grpSpPr>
          <a:xfrm rot="10800000">
            <a:off x="10250760" y="4414928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58438C5F-F623-4E5F-ACB1-A0670EA88037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58438C5F-F623-4E5F-ACB1-A0670EA880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FB6D3EC-AA15-4A31-BEC2-22839150159D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FB6D3EC-AA15-4A31-BEC2-2283915015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D3AB582C-BED1-4E60-A4C9-29E2C852101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D3AB582C-BED1-4E60-A4C9-29E2C85210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26892D64-8038-477A-BAEE-6CFF6796922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26892D64-8038-477A-BAEE-6CFF679692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0" name="Gráfico 99" descr="Abrir pasta com preenchimento sólido">
            <a:extLst>
              <a:ext uri="{FF2B5EF4-FFF2-40B4-BE49-F238E27FC236}">
                <a16:creationId xmlns:a16="http://schemas.microsoft.com/office/drawing/2014/main" id="{FADB9636-D62A-479B-8AED-16EBF398621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1088080" y="4296102"/>
            <a:ext cx="510308" cy="5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53EB792-395A-49DA-B6EE-3D4DCDD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29" y="1394467"/>
            <a:ext cx="1865943" cy="6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3268582-946D-42AA-BCE6-0106B69C119C}"/>
              </a:ext>
            </a:extLst>
          </p:cNvPr>
          <p:cNvGrpSpPr/>
          <p:nvPr/>
        </p:nvGrpSpPr>
        <p:grpSpPr>
          <a:xfrm>
            <a:off x="7090191" y="318378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C0214E8C-7569-4DAD-A36F-8D8946656E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C7F87E68-FD5A-43A7-9DDC-FC4B297B5F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E09A97B0-A915-4860-9FB4-C970F708FA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7975A90-0D30-428F-9136-7297F85EDC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4FC0A04-71B1-4DE2-85B5-7824792EA9DC}"/>
              </a:ext>
            </a:extLst>
          </p:cNvPr>
          <p:cNvSpPr txBox="1"/>
          <p:nvPr/>
        </p:nvSpPr>
        <p:spPr>
          <a:xfrm>
            <a:off x="8381582" y="468546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51" name="Picture 2" descr="Cardboard Box PNG Clip Art Image - Best WEB Clipart">
            <a:extLst>
              <a:ext uri="{FF2B5EF4-FFF2-40B4-BE49-F238E27FC236}">
                <a16:creationId xmlns:a16="http://schemas.microsoft.com/office/drawing/2014/main" id="{5AADC9D6-5752-465B-BFBD-254BA84D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90" y="2586125"/>
            <a:ext cx="1737392" cy="1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Git – Wikipédia, a enciclopédia livre">
            <a:extLst>
              <a:ext uri="{FF2B5EF4-FFF2-40B4-BE49-F238E27FC236}">
                <a16:creationId xmlns:a16="http://schemas.microsoft.com/office/drawing/2014/main" id="{77DB0C5B-D9EA-44E9-B02A-31CF824A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84" y="1537178"/>
            <a:ext cx="1198961" cy="5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1F4E619B-DE47-4A4D-9757-B139642F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60" y="2061380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E7969CF-FF9A-4300-B191-0C8E75BB9EFA}"/>
              </a:ext>
            </a:extLst>
          </p:cNvPr>
          <p:cNvGrpSpPr/>
          <p:nvPr/>
        </p:nvGrpSpPr>
        <p:grpSpPr>
          <a:xfrm flipH="1">
            <a:off x="7067414" y="269139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9CE8872-5D2D-4B1D-82DC-CABE34498BF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9CE8872-5D2D-4B1D-82DC-CABE34498B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62D5D2EE-0843-47BA-8643-983B5D34567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62D5D2EE-0843-47BA-8643-983B5D3456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C976D0D7-FC1D-4006-92DB-45A7C9896DC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C976D0D7-FC1D-4006-92DB-45A7C9896D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127E815-E2DA-457A-B4EA-4A0538DB337A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127E815-E2DA-457A-B4EA-4A0538DB33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8033650-B5C8-4255-A35A-5609A7781D15}"/>
              </a:ext>
            </a:extLst>
          </p:cNvPr>
          <p:cNvSpPr/>
          <p:nvPr/>
        </p:nvSpPr>
        <p:spPr>
          <a:xfrm>
            <a:off x="4469652" y="1326975"/>
            <a:ext cx="2266594" cy="420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9627735-1754-4273-889F-51EA616B52D5}"/>
              </a:ext>
            </a:extLst>
          </p:cNvPr>
          <p:cNvSpPr txBox="1"/>
          <p:nvPr/>
        </p:nvSpPr>
        <p:spPr>
          <a:xfrm>
            <a:off x="4982198" y="470949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pic>
        <p:nvPicPr>
          <p:cNvPr id="75" name="Gráfico 74" descr="Abrir pasta com preenchimento sólido">
            <a:extLst>
              <a:ext uri="{FF2B5EF4-FFF2-40B4-BE49-F238E27FC236}">
                <a16:creationId xmlns:a16="http://schemas.microsoft.com/office/drawing/2014/main" id="{CB3C8C19-08BB-4223-B707-9228BE3888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19931" y="2782858"/>
            <a:ext cx="1016994" cy="1016994"/>
          </a:xfrm>
          <a:prstGeom prst="rect">
            <a:avLst/>
          </a:prstGeom>
        </p:spPr>
      </p:pic>
      <p:grpSp>
        <p:nvGrpSpPr>
          <p:cNvPr id="76" name="Agrupar 75">
            <a:extLst>
              <a:ext uri="{FF2B5EF4-FFF2-40B4-BE49-F238E27FC236}">
                <a16:creationId xmlns:a16="http://schemas.microsoft.com/office/drawing/2014/main" id="{8E765637-C8C8-4D6B-931D-E43C7BCE1690}"/>
              </a:ext>
            </a:extLst>
          </p:cNvPr>
          <p:cNvGrpSpPr/>
          <p:nvPr/>
        </p:nvGrpSpPr>
        <p:grpSpPr>
          <a:xfrm>
            <a:off x="3329871" y="338161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A220C03-575C-4E4E-852D-33EEEB87310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A220C03-575C-4E4E-852D-33EEEB8731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D6E79DA9-3DF8-41B0-847F-68ED5AB46A23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D6E79DA9-3DF8-41B0-847F-68ED5AB46A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954EBB-C768-445E-80D9-1CF4544486FE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954EBB-C768-445E-80D9-1CF4544486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0C4DF1C-8B53-43C9-A0C3-9650033710C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0C4DF1C-8B53-43C9-A0C3-9650033710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AAE23E8-DE5A-43F5-ABDF-5DE00CAB7302}"/>
              </a:ext>
            </a:extLst>
          </p:cNvPr>
          <p:cNvGrpSpPr/>
          <p:nvPr/>
        </p:nvGrpSpPr>
        <p:grpSpPr>
          <a:xfrm flipH="1">
            <a:off x="3322320" y="2964986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9EDEDA79-2429-478A-92A3-7B88D8BB266C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9EDEDA79-2429-478A-92A3-7B88D8BB26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A0EA726C-B14D-4B0D-BE5B-E4D7C4B48D60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A0EA726C-B14D-4B0D-BE5B-E4D7C4B48D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06754BC5-4C07-43D3-9F33-00587602C71E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06754BC5-4C07-43D3-9F33-00587602C7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5B8E0FBE-2530-42F9-89E8-366F3793549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5B8E0FBE-2530-42F9-89E8-366F379354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80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1F6ECB57-0B29-401D-882F-80867A715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c - Free files and folders icons">
            <a:extLst>
              <a:ext uri="{FF2B5EF4-FFF2-40B4-BE49-F238E27FC236}">
                <a16:creationId xmlns:a16="http://schemas.microsoft.com/office/drawing/2014/main" id="{CF1DD5BE-E7AF-495A-B10C-AD6213D7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5" y="82775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CD299CC-94CE-40AA-88AE-4DF17ECCF789}"/>
              </a:ext>
            </a:extLst>
          </p:cNvPr>
          <p:cNvSpPr txBox="1"/>
          <p:nvPr/>
        </p:nvSpPr>
        <p:spPr>
          <a:xfrm>
            <a:off x="5362461" y="1796567"/>
            <a:ext cx="7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TCC.doc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BAE8988-8CB2-48B8-BAF1-3D2502C6C563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BAE8988-8CB2-48B8-BAF1-3D2502C6C5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5FCD8A21-09BC-48F3-92CD-E724574BA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7674644" y="489146"/>
            <a:ext cx="3399783" cy="22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4E20FB-37B9-4FF0-8DBE-A73D5B6258BB}"/>
              </a:ext>
            </a:extLst>
          </p:cNvPr>
          <p:cNvSpPr txBox="1"/>
          <p:nvPr/>
        </p:nvSpPr>
        <p:spPr>
          <a:xfrm>
            <a:off x="9875711" y="2232419"/>
            <a:ext cx="11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Orientadora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8B9FE7-6537-4F2C-926C-8D097339023D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89C83FA-E79A-45B4-9321-156A0943C754}"/>
              </a:ext>
            </a:extLst>
          </p:cNvPr>
          <p:cNvGrpSpPr/>
          <p:nvPr/>
        </p:nvGrpSpPr>
        <p:grpSpPr>
          <a:xfrm>
            <a:off x="6631841" y="114350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092FBCE9-CD62-4638-9F4C-A26BE63EF0EE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092FBCE9-CD62-4638-9F4C-A26BE63EF0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6F7FEB6-991D-4F3A-B78C-C7857F923B82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6F7FEB6-991D-4F3A-B78C-C7857F923B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1EB601-C92A-4EF4-8985-72619BECD030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1EB601-C92A-4EF4-8985-72619BECD0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5C056B8-0D14-42BE-8632-FAAC624CFC8E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5C056B8-0D14-42BE-8632-FAAC624CFC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8AEF66A-8E13-475A-B438-54310855C684}"/>
              </a:ext>
            </a:extLst>
          </p:cNvPr>
          <p:cNvGrpSpPr/>
          <p:nvPr/>
        </p:nvGrpSpPr>
        <p:grpSpPr>
          <a:xfrm>
            <a:off x="7318732" y="3107473"/>
            <a:ext cx="605520" cy="726120"/>
            <a:chOff x="6901951" y="2888812"/>
            <a:chExt cx="60552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3622147-6C3F-4DAE-95A7-059B0400E538}"/>
                    </a:ext>
                  </a:extLst>
                </p14:cNvPr>
                <p14:cNvContentPartPr/>
                <p14:nvPr/>
              </p14:nvContentPartPr>
              <p14:xfrm>
                <a:off x="6901951" y="2918692"/>
                <a:ext cx="597240" cy="5349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3622147-6C3F-4DAE-95A7-059B0400E5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83951" y="2900692"/>
                  <a:ext cx="632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F68B14D-23A4-45BF-B3E1-18C69BB76B95}"/>
                    </a:ext>
                  </a:extLst>
                </p14:cNvPr>
                <p14:cNvContentPartPr/>
                <p14:nvPr/>
              </p14:nvContentPartPr>
              <p14:xfrm>
                <a:off x="6955591" y="3432052"/>
                <a:ext cx="30240" cy="68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F68B14D-23A4-45BF-B3E1-18C69BB76B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37951" y="3414052"/>
                  <a:ext cx="6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1F4069E-C48E-4316-8D1B-65517182A3E8}"/>
                    </a:ext>
                  </a:extLst>
                </p14:cNvPr>
                <p14:cNvContentPartPr/>
                <p14:nvPr/>
              </p14:nvContentPartPr>
              <p14:xfrm>
                <a:off x="6958471" y="2888812"/>
                <a:ext cx="549000" cy="5842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1F4069E-C48E-4316-8D1B-65517182A3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40471" y="2871172"/>
                  <a:ext cx="5846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AE09CA7-D777-4A46-B8F4-FED31AE47E47}"/>
                    </a:ext>
                  </a:extLst>
                </p14:cNvPr>
                <p14:cNvContentPartPr/>
                <p14:nvPr/>
              </p14:nvContentPartPr>
              <p14:xfrm>
                <a:off x="6921391" y="3283012"/>
                <a:ext cx="190440" cy="3319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AE09CA7-D777-4A46-B8F4-FED31AE47E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03751" y="3265372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Picture 2" descr="Doc - Free files and folders icons">
            <a:extLst>
              <a:ext uri="{FF2B5EF4-FFF2-40B4-BE49-F238E27FC236}">
                <a16:creationId xmlns:a16="http://schemas.microsoft.com/office/drawing/2014/main" id="{A9B42F16-7AC1-4AD4-A624-C64FC855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34" y="301726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33AFAE4C-08FB-4F48-B882-864385259C08}"/>
              </a:ext>
            </a:extLst>
          </p:cNvPr>
          <p:cNvSpPr txBox="1"/>
          <p:nvPr/>
        </p:nvSpPr>
        <p:spPr>
          <a:xfrm>
            <a:off x="5856000" y="4028998"/>
            <a:ext cx="150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TCC_correções.doc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9FC3FB6-7C61-45A7-9F33-C197E986ADE3}"/>
              </a:ext>
            </a:extLst>
          </p:cNvPr>
          <p:cNvGrpSpPr/>
          <p:nvPr/>
        </p:nvGrpSpPr>
        <p:grpSpPr>
          <a:xfrm flipH="1">
            <a:off x="5118474" y="34790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6096B5C-EB56-418F-86FD-E0C1D3377A5A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6096B5C-EB56-418F-86FD-E0C1D3377A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B4A2E0A-3594-452E-B1C0-E7F109A1C3C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B4A2E0A-3594-452E-B1C0-E7F109A1C3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558CDBA-C20E-4DBF-B1DB-8AA1488F295B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558CDBA-C20E-4DBF-B1DB-8AA1488F29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BFAD52C-C0A4-4670-92FE-7FECCED09AC0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BFAD52C-C0A4-4670-92FE-7FECCED09A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894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02418BC-B600-40E7-915B-1EE2A5A1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29" y="1394467"/>
            <a:ext cx="1865943" cy="6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9747CC-65F4-42A0-978B-9E4048F29E15}"/>
              </a:ext>
            </a:extLst>
          </p:cNvPr>
          <p:cNvGrpSpPr/>
          <p:nvPr/>
        </p:nvGrpSpPr>
        <p:grpSpPr>
          <a:xfrm>
            <a:off x="7090191" y="3183784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D5021A6-9868-4271-B52D-610DE8D41E4A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D5021A6-9868-4271-B52D-610DE8D41E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4B99151-480D-4DAD-9799-5F55EF291B1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4B99151-480D-4DAD-9799-5F55EF291B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115B551-97EF-4623-8844-1185CCCF261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115B551-97EF-4623-8844-1185CCCF26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8365075-30B1-4C84-9375-EBBAA200BDA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8365075-30B1-4C84-9375-EBBAA200BD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75234C-7719-47EC-A827-2F6D5921F2F6}"/>
              </a:ext>
            </a:extLst>
          </p:cNvPr>
          <p:cNvSpPr txBox="1"/>
          <p:nvPr/>
        </p:nvSpPr>
        <p:spPr>
          <a:xfrm>
            <a:off x="8381582" y="468546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26" name="Picture 2" descr="Cardboard Box PNG Clip Art Image - Best WEB Clipart">
            <a:extLst>
              <a:ext uri="{FF2B5EF4-FFF2-40B4-BE49-F238E27FC236}">
                <a16:creationId xmlns:a16="http://schemas.microsoft.com/office/drawing/2014/main" id="{1C1F0BAE-FAB1-4A3E-8961-C7CA4031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90" y="2586125"/>
            <a:ext cx="1737392" cy="1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Git – Wikipédia, a enciclopédia livre">
            <a:extLst>
              <a:ext uri="{FF2B5EF4-FFF2-40B4-BE49-F238E27FC236}">
                <a16:creationId xmlns:a16="http://schemas.microsoft.com/office/drawing/2014/main" id="{E6B846EB-B109-447F-94A3-4999491F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84" y="1537178"/>
            <a:ext cx="1198961" cy="5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1C8245B5-3AF9-42FB-85DF-FD725FC9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60" y="2061380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A496CEF-776E-4E6E-8C7E-4107FBC086E2}"/>
              </a:ext>
            </a:extLst>
          </p:cNvPr>
          <p:cNvGrpSpPr/>
          <p:nvPr/>
        </p:nvGrpSpPr>
        <p:grpSpPr>
          <a:xfrm flipH="1">
            <a:off x="7067414" y="269139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1131BFA-679F-45FF-B67A-61CDED6FAA2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1131BFA-679F-45FF-B67A-61CDED6FAA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65FF062-D27B-43BD-8149-0B3ECBD6FC7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65FF062-D27B-43BD-8149-0B3ECBD6FC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7F70E19-7D74-4EE8-9314-EFDCEDD5766D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7F70E19-7D74-4EE8-9314-EFDCEDD576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9AFB5B7-33F3-49FB-AAF5-06A3D0A5105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9AFB5B7-33F3-49FB-AAF5-06A3D0A510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id="{2C8F2B9A-E00C-4DC3-AE19-CF13B8F3F370}"/>
              </a:ext>
            </a:extLst>
          </p:cNvPr>
          <p:cNvSpPr/>
          <p:nvPr/>
        </p:nvSpPr>
        <p:spPr>
          <a:xfrm>
            <a:off x="8059574" y="1189330"/>
            <a:ext cx="2266594" cy="4204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4955B69-F892-4095-B0C0-91659B1C5346}"/>
              </a:ext>
            </a:extLst>
          </p:cNvPr>
          <p:cNvSpPr txBox="1"/>
          <p:nvPr/>
        </p:nvSpPr>
        <p:spPr>
          <a:xfrm>
            <a:off x="4982198" y="470949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pic>
        <p:nvPicPr>
          <p:cNvPr id="36" name="Gráfico 35" descr="Abrir pasta com preenchimento sólido">
            <a:extLst>
              <a:ext uri="{FF2B5EF4-FFF2-40B4-BE49-F238E27FC236}">
                <a16:creationId xmlns:a16="http://schemas.microsoft.com/office/drawing/2014/main" id="{B7655515-EE0A-45A9-9804-2B146E9793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19931" y="2782858"/>
            <a:ext cx="1016994" cy="1016994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FFA6D98-A129-4A9B-82C6-F6D194EE06C0}"/>
              </a:ext>
            </a:extLst>
          </p:cNvPr>
          <p:cNvGrpSpPr/>
          <p:nvPr/>
        </p:nvGrpSpPr>
        <p:grpSpPr>
          <a:xfrm>
            <a:off x="3329871" y="338161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F2795F-D60D-4F90-88F7-5935FD19DAA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F2795F-D60D-4F90-88F7-5935FD19DA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DB84B2B-F67A-42BF-B3A6-7AE37334B635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DB84B2B-F67A-42BF-B3A6-7AE37334B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56D1656A-CFC0-4D3A-8EA2-F3B2E09DD5C9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56D1656A-CFC0-4D3A-8EA2-F3B2E09DD5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CFCE9F9-82F9-4F6D-9A5A-D31763F02E7F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CFCE9F9-82F9-4F6D-9A5A-D31763F02E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2949CAD-DDEA-471F-898F-8D134DB3DAB5}"/>
              </a:ext>
            </a:extLst>
          </p:cNvPr>
          <p:cNvGrpSpPr/>
          <p:nvPr/>
        </p:nvGrpSpPr>
        <p:grpSpPr>
          <a:xfrm flipH="1">
            <a:off x="3322320" y="2964986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8043C48-01B0-4043-8593-1AD7ABDD77B0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8043C48-01B0-4043-8593-1AD7ABDD77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7996BD5-A9F6-4E13-B975-8D22A996625C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7996BD5-A9F6-4E13-B975-8D22A9966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33D5BE8-504F-4F41-A06F-28F703DE901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33D5BE8-504F-4F41-A06F-28F703DE90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4F41B3-DBAB-43B2-BB4C-B6280BF8DF6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4F41B3-DBAB-43B2-BB4C-B6280BF8DF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5227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02418BC-B600-40E7-915B-1EE2A5A1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49" y="876307"/>
            <a:ext cx="1865943" cy="6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A9747CC-65F4-42A0-978B-9E4048F29E15}"/>
              </a:ext>
            </a:extLst>
          </p:cNvPr>
          <p:cNvGrpSpPr/>
          <p:nvPr/>
        </p:nvGrpSpPr>
        <p:grpSpPr>
          <a:xfrm>
            <a:off x="7055174" y="269548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AD5021A6-9868-4271-B52D-610DE8D41E4A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AD5021A6-9868-4271-B52D-610DE8D41E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4B99151-480D-4DAD-9799-5F55EF291B14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4B99151-480D-4DAD-9799-5F55EF291B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E115B551-97EF-4623-8844-1185CCCF2615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E115B551-97EF-4623-8844-1185CCCF26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08365075-30B1-4C84-9375-EBBAA200BDA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08365075-30B1-4C84-9375-EBBAA200BD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75234C-7719-47EC-A827-2F6D5921F2F6}"/>
              </a:ext>
            </a:extLst>
          </p:cNvPr>
          <p:cNvSpPr txBox="1"/>
          <p:nvPr/>
        </p:nvSpPr>
        <p:spPr>
          <a:xfrm>
            <a:off x="8427302" y="416730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26" name="Picture 2" descr="Cardboard Box PNG Clip Art Image - Best WEB Clipart">
            <a:extLst>
              <a:ext uri="{FF2B5EF4-FFF2-40B4-BE49-F238E27FC236}">
                <a16:creationId xmlns:a16="http://schemas.microsoft.com/office/drawing/2014/main" id="{1C1F0BAE-FAB1-4A3E-8961-C7CA4031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10" y="2067965"/>
            <a:ext cx="1737392" cy="1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Git – Wikipédia, a enciclopédia livre">
            <a:extLst>
              <a:ext uri="{FF2B5EF4-FFF2-40B4-BE49-F238E27FC236}">
                <a16:creationId xmlns:a16="http://schemas.microsoft.com/office/drawing/2014/main" id="{E6B846EB-B109-447F-94A3-4999491F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04" y="1019018"/>
            <a:ext cx="1198961" cy="5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1C8245B5-3AF9-42FB-85DF-FD725FC9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80" y="1543220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4955B69-F892-4095-B0C0-91659B1C5346}"/>
              </a:ext>
            </a:extLst>
          </p:cNvPr>
          <p:cNvSpPr txBox="1"/>
          <p:nvPr/>
        </p:nvSpPr>
        <p:spPr>
          <a:xfrm>
            <a:off x="5027918" y="419133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pic>
        <p:nvPicPr>
          <p:cNvPr id="36" name="Gráfico 35" descr="Abrir pasta com preenchimento sólido">
            <a:extLst>
              <a:ext uri="{FF2B5EF4-FFF2-40B4-BE49-F238E27FC236}">
                <a16:creationId xmlns:a16="http://schemas.microsoft.com/office/drawing/2014/main" id="{B7655515-EE0A-45A9-9804-2B146E9793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5651" y="2264698"/>
            <a:ext cx="1016994" cy="1016994"/>
          </a:xfrm>
          <a:prstGeom prst="rect">
            <a:avLst/>
          </a:prstGeom>
        </p:spPr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FFA6D98-A129-4A9B-82C6-F6D194EE06C0}"/>
              </a:ext>
            </a:extLst>
          </p:cNvPr>
          <p:cNvGrpSpPr/>
          <p:nvPr/>
        </p:nvGrpSpPr>
        <p:grpSpPr>
          <a:xfrm>
            <a:off x="3381885" y="268702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B5F2795F-D60D-4F90-88F7-5935FD19DAA6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B5F2795F-D60D-4F90-88F7-5935FD19DA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1DB84B2B-F67A-42BF-B3A6-7AE37334B635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1DB84B2B-F67A-42BF-B3A6-7AE37334B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56D1656A-CFC0-4D3A-8EA2-F3B2E09DD5C9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56D1656A-CFC0-4D3A-8EA2-F3B2E09DD5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CFCE9F9-82F9-4F6D-9A5A-D31763F02E7F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CFCE9F9-82F9-4F6D-9A5A-D31763F02E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2D182F7-2CDA-49C1-A49B-FF4434D6952A}"/>
              </a:ext>
            </a:extLst>
          </p:cNvPr>
          <p:cNvCxnSpPr>
            <a:cxnSpLocks/>
          </p:cNvCxnSpPr>
          <p:nvPr/>
        </p:nvCxnSpPr>
        <p:spPr>
          <a:xfrm>
            <a:off x="6540102" y="5131627"/>
            <a:ext cx="26628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E136522-404F-4AE8-BA53-7AD6AA9EFE81}"/>
              </a:ext>
            </a:extLst>
          </p:cNvPr>
          <p:cNvSpPr txBox="1"/>
          <p:nvPr/>
        </p:nvSpPr>
        <p:spPr>
          <a:xfrm>
            <a:off x="4551380" y="5200943"/>
            <a:ext cx="2815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latin typeface="The Hand Black" panose="03070902030502020204" pitchFamily="66" charset="0"/>
              </a:rPr>
              <a:t>O que vimos até agora</a:t>
            </a:r>
          </a:p>
          <a:p>
            <a:pPr algn="ctr"/>
            <a:r>
              <a:rPr lang="pt-BR" sz="3200" b="1" dirty="0">
                <a:latin typeface="The Hand Black" panose="03070902030502020204" pitchFamily="66" charset="0"/>
              </a:rPr>
              <a:t>(do </a:t>
            </a:r>
            <a:r>
              <a:rPr lang="pt-BR" sz="3200" b="1" dirty="0" err="1">
                <a:latin typeface="The Hand Black" panose="03070902030502020204" pitchFamily="66" charset="0"/>
              </a:rPr>
              <a:t>Git</a:t>
            </a:r>
            <a:r>
              <a:rPr lang="pt-BR" sz="3200" b="1" dirty="0">
                <a:latin typeface="The Hand Black" panose="03070902030502020204" pitchFamily="66" charset="0"/>
              </a:rPr>
              <a:t> local para o GitHub)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FD37ED39-625C-4828-9DCE-39C124742025}"/>
              </a:ext>
            </a:extLst>
          </p:cNvPr>
          <p:cNvCxnSpPr>
            <a:cxnSpLocks/>
          </p:cNvCxnSpPr>
          <p:nvPr/>
        </p:nvCxnSpPr>
        <p:spPr>
          <a:xfrm>
            <a:off x="2821542" y="5131627"/>
            <a:ext cx="266287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8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Badges no GitHub. Badges? What ? | by Thiago Loureiro | Medium">
            <a:extLst>
              <a:ext uri="{FF2B5EF4-FFF2-40B4-BE49-F238E27FC236}">
                <a16:creationId xmlns:a16="http://schemas.microsoft.com/office/drawing/2014/main" id="{702418BC-B600-40E7-915B-1EE2A5A1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849" y="876307"/>
            <a:ext cx="1865943" cy="6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75234C-7719-47EC-A827-2F6D5921F2F6}"/>
              </a:ext>
            </a:extLst>
          </p:cNvPr>
          <p:cNvSpPr txBox="1"/>
          <p:nvPr/>
        </p:nvSpPr>
        <p:spPr>
          <a:xfrm>
            <a:off x="8427302" y="4167309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remoto</a:t>
            </a:r>
          </a:p>
        </p:txBody>
      </p:sp>
      <p:pic>
        <p:nvPicPr>
          <p:cNvPr id="26" name="Picture 2" descr="Cardboard Box PNG Clip Art Image - Best WEB Clipart">
            <a:extLst>
              <a:ext uri="{FF2B5EF4-FFF2-40B4-BE49-F238E27FC236}">
                <a16:creationId xmlns:a16="http://schemas.microsoft.com/office/drawing/2014/main" id="{1C1F0BAE-FAB1-4A3E-8961-C7CA4031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10" y="2067965"/>
            <a:ext cx="1737392" cy="1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Git – Wikipédia, a enciclopédia livre">
            <a:extLst>
              <a:ext uri="{FF2B5EF4-FFF2-40B4-BE49-F238E27FC236}">
                <a16:creationId xmlns:a16="http://schemas.microsoft.com/office/drawing/2014/main" id="{E6B846EB-B109-447F-94A3-4999491F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04" y="1019018"/>
            <a:ext cx="1198961" cy="5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ícone Servidor Livre de WHCompare Isometric Web Hosting &amp; Servers">
            <a:extLst>
              <a:ext uri="{FF2B5EF4-FFF2-40B4-BE49-F238E27FC236}">
                <a16:creationId xmlns:a16="http://schemas.microsoft.com/office/drawing/2014/main" id="{1C8245B5-3AF9-42FB-85DF-FD725FC9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80" y="1543220"/>
            <a:ext cx="2577699" cy="257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A496CEF-776E-4E6E-8C7E-4107FBC086E2}"/>
              </a:ext>
            </a:extLst>
          </p:cNvPr>
          <p:cNvGrpSpPr/>
          <p:nvPr/>
        </p:nvGrpSpPr>
        <p:grpSpPr>
          <a:xfrm flipH="1">
            <a:off x="7104538" y="269548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1131BFA-679F-45FF-B67A-61CDED6FAA22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1131BFA-679F-45FF-B67A-61CDED6FAA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65FF062-D27B-43BD-8149-0B3ECBD6FC7E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65FF062-D27B-43BD-8149-0B3ECBD6FC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A7F70E19-7D74-4EE8-9314-EFDCEDD5766D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A7F70E19-7D74-4EE8-9314-EFDCEDD576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9AFB5B7-33F3-49FB-AAF5-06A3D0A5105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9AFB5B7-33F3-49FB-AAF5-06A3D0A510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4955B69-F892-4095-B0C0-91659B1C5346}"/>
              </a:ext>
            </a:extLst>
          </p:cNvPr>
          <p:cNvSpPr txBox="1"/>
          <p:nvPr/>
        </p:nvSpPr>
        <p:spPr>
          <a:xfrm>
            <a:off x="5027918" y="4191337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Repositório local</a:t>
            </a:r>
          </a:p>
        </p:txBody>
      </p:sp>
      <p:pic>
        <p:nvPicPr>
          <p:cNvPr id="36" name="Gráfico 35" descr="Abrir pasta com preenchimento sólido">
            <a:extLst>
              <a:ext uri="{FF2B5EF4-FFF2-40B4-BE49-F238E27FC236}">
                <a16:creationId xmlns:a16="http://schemas.microsoft.com/office/drawing/2014/main" id="{B7655515-EE0A-45A9-9804-2B146E9793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65651" y="2264698"/>
            <a:ext cx="1016994" cy="1016994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2949CAD-DDEA-471F-898F-8D134DB3DAB5}"/>
              </a:ext>
            </a:extLst>
          </p:cNvPr>
          <p:cNvGrpSpPr/>
          <p:nvPr/>
        </p:nvGrpSpPr>
        <p:grpSpPr>
          <a:xfrm flipH="1">
            <a:off x="3362034" y="268702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48043C48-01B0-4043-8593-1AD7ABDD77B0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48043C48-01B0-4043-8593-1AD7ABDD77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7996BD5-A9F6-4E13-B975-8D22A996625C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7996BD5-A9F6-4E13-B975-8D22A99662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33D5BE8-504F-4F41-A06F-28F703DE901F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33D5BE8-504F-4F41-A06F-28F703DE90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4F41B3-DBAB-43B2-BB4C-B6280BF8DF63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4F41B3-DBAB-43B2-BB4C-B6280BF8DF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E136522-404F-4AE8-BA53-7AD6AA9EFE81}"/>
              </a:ext>
            </a:extLst>
          </p:cNvPr>
          <p:cNvSpPr txBox="1"/>
          <p:nvPr/>
        </p:nvSpPr>
        <p:spPr>
          <a:xfrm>
            <a:off x="4551380" y="5174025"/>
            <a:ext cx="2815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latin typeface="The Hand Black" panose="03070902030502020204" pitchFamily="66" charset="0"/>
              </a:rPr>
              <a:t>O que veremos!...</a:t>
            </a:r>
          </a:p>
          <a:p>
            <a:pPr algn="ctr"/>
            <a:r>
              <a:rPr lang="pt-BR" sz="3200" b="1" dirty="0">
                <a:latin typeface="The Hand Black" panose="03070902030502020204" pitchFamily="66" charset="0"/>
              </a:rPr>
              <a:t>(do GitHub para o </a:t>
            </a:r>
            <a:r>
              <a:rPr lang="pt-BR" sz="3200" b="1" dirty="0" err="1">
                <a:latin typeface="The Hand Black" panose="03070902030502020204" pitchFamily="66" charset="0"/>
              </a:rPr>
              <a:t>Git</a:t>
            </a:r>
            <a:r>
              <a:rPr lang="pt-BR" sz="3200" b="1" dirty="0">
                <a:latin typeface="The Hand Black" panose="03070902030502020204" pitchFamily="66" charset="0"/>
              </a:rPr>
              <a:t> local)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A5AE251-CBC5-4ADA-83F4-9CEA7D01E97D}"/>
              </a:ext>
            </a:extLst>
          </p:cNvPr>
          <p:cNvCxnSpPr>
            <a:cxnSpLocks/>
          </p:cNvCxnSpPr>
          <p:nvPr/>
        </p:nvCxnSpPr>
        <p:spPr>
          <a:xfrm flipH="1" flipV="1">
            <a:off x="2196262" y="4948747"/>
            <a:ext cx="6856298" cy="4239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99ED928-64B0-4F01-BDBF-471A5279E250}"/>
              </a:ext>
            </a:extLst>
          </p:cNvPr>
          <p:cNvCxnSpPr/>
          <p:nvPr/>
        </p:nvCxnSpPr>
        <p:spPr>
          <a:xfrm flipH="1">
            <a:off x="8149716" y="5798813"/>
            <a:ext cx="368808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418C17-FB16-444B-8B29-FF61D4374DA5}"/>
              </a:ext>
            </a:extLst>
          </p:cNvPr>
          <p:cNvCxnSpPr/>
          <p:nvPr/>
        </p:nvCxnSpPr>
        <p:spPr>
          <a:xfrm>
            <a:off x="9037320" y="4991145"/>
            <a:ext cx="762000" cy="8076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rk Transparent Background Png - Png Spoon And Fork Cross, Png Download -  kindpng">
            <a:extLst>
              <a:ext uri="{FF2B5EF4-FFF2-40B4-BE49-F238E27FC236}">
                <a16:creationId xmlns:a16="http://schemas.microsoft.com/office/drawing/2014/main" id="{2DA08D17-FD10-4279-8252-9D1BE414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3122">
            <a:off x="9384659" y="5008616"/>
            <a:ext cx="779655" cy="8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5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F504E-3B92-4E84-86B1-874A1F5D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14"/>
            <a:ext cx="10443501" cy="6574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00DDF29-7706-40DC-8FDE-2A69BE618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1747" r="1037" b="58097"/>
          <a:stretch/>
        </p:blipFill>
        <p:spPr>
          <a:xfrm>
            <a:off x="6096000" y="3229429"/>
            <a:ext cx="5969585" cy="1959428"/>
          </a:xfrm>
          <a:prstGeom prst="rect">
            <a:avLst/>
          </a:prstGeom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626D2A9-ED1F-4F0B-9E8E-0350F6586B66}"/>
              </a:ext>
            </a:extLst>
          </p:cNvPr>
          <p:cNvSpPr/>
          <p:nvPr/>
        </p:nvSpPr>
        <p:spPr>
          <a:xfrm>
            <a:off x="6102351" y="3886200"/>
            <a:ext cx="5963234" cy="192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79991E-C9A4-4A74-BD24-C3867C2B6EB4}"/>
              </a:ext>
            </a:extLst>
          </p:cNvPr>
          <p:cNvSpPr/>
          <p:nvPr/>
        </p:nvSpPr>
        <p:spPr>
          <a:xfrm>
            <a:off x="6096000" y="3219450"/>
            <a:ext cx="5969585" cy="1971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504FBF-07F3-45C5-A7F0-BFAD2E886854}"/>
              </a:ext>
            </a:extLst>
          </p:cNvPr>
          <p:cNvSpPr txBox="1"/>
          <p:nvPr/>
        </p:nvSpPr>
        <p:spPr>
          <a:xfrm>
            <a:off x="9705799" y="626479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Remoto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3A70F8-888A-4E9C-BB23-9BCAC494AC38}"/>
              </a:ext>
            </a:extLst>
          </p:cNvPr>
          <p:cNvSpPr txBox="1"/>
          <p:nvPr/>
        </p:nvSpPr>
        <p:spPr>
          <a:xfrm>
            <a:off x="11073006" y="4367839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Local</a:t>
            </a:r>
          </a:p>
          <a:p>
            <a:r>
              <a:rPr lang="pt-BR" sz="2400" b="1" dirty="0" err="1">
                <a:latin typeface="The Hand Black" panose="03070902030502020204" pitchFamily="66" charset="0"/>
              </a:rPr>
              <a:t>Git</a:t>
            </a:r>
            <a:r>
              <a:rPr lang="pt-BR" sz="2400" b="1" dirty="0">
                <a:latin typeface="The Hand Black" panose="03070902030502020204" pitchFamily="66" charset="0"/>
              </a:rPr>
              <a:t> </a:t>
            </a:r>
            <a:r>
              <a:rPr lang="pt-BR" sz="2400" b="1" dirty="0" err="1">
                <a:latin typeface="The Hand Black" panose="03070902030502020204" pitchFamily="66" charset="0"/>
              </a:rPr>
              <a:t>RStudio</a:t>
            </a:r>
            <a:endParaRPr lang="pt-BR" sz="2400" b="1" dirty="0">
              <a:latin typeface="The Hand Black" panose="030709020305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3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C0543A7-F1AC-4AA5-8726-86421083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" y="61686"/>
            <a:ext cx="758488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C381123-3399-470A-BB15-9C94444F3808}"/>
              </a:ext>
            </a:extLst>
          </p:cNvPr>
          <p:cNvSpPr/>
          <p:nvPr/>
        </p:nvSpPr>
        <p:spPr>
          <a:xfrm>
            <a:off x="928914" y="2220686"/>
            <a:ext cx="4426857" cy="400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3D7774-9FA4-4396-AA92-B4D25B44E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1747" r="1037" b="58097"/>
          <a:stretch/>
        </p:blipFill>
        <p:spPr>
          <a:xfrm>
            <a:off x="5904272" y="3243943"/>
            <a:ext cx="5969585" cy="1959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AF196B-B3B2-49EA-8D0B-E1A87239E27C}"/>
              </a:ext>
            </a:extLst>
          </p:cNvPr>
          <p:cNvSpPr txBox="1"/>
          <p:nvPr/>
        </p:nvSpPr>
        <p:spPr>
          <a:xfrm>
            <a:off x="6973598" y="64580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Remoto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A1B594-7428-4680-9F67-97ACB2614D6F}"/>
              </a:ext>
            </a:extLst>
          </p:cNvPr>
          <p:cNvSpPr txBox="1"/>
          <p:nvPr/>
        </p:nvSpPr>
        <p:spPr>
          <a:xfrm>
            <a:off x="10881278" y="4372374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he Hand Black" panose="03070902030502020204" pitchFamily="66" charset="0"/>
              </a:rPr>
              <a:t>Local</a:t>
            </a:r>
          </a:p>
          <a:p>
            <a:r>
              <a:rPr lang="pt-BR" sz="2400" b="1" dirty="0" err="1">
                <a:latin typeface="The Hand Black" panose="03070902030502020204" pitchFamily="66" charset="0"/>
              </a:rPr>
              <a:t>Git</a:t>
            </a:r>
            <a:r>
              <a:rPr lang="pt-BR" sz="2400" b="1" dirty="0">
                <a:latin typeface="The Hand Black" panose="03070902030502020204" pitchFamily="66" charset="0"/>
              </a:rPr>
              <a:t> </a:t>
            </a:r>
            <a:r>
              <a:rPr lang="pt-BR" sz="2400" b="1" dirty="0" err="1">
                <a:latin typeface="The Hand Black" panose="03070902030502020204" pitchFamily="66" charset="0"/>
              </a:rPr>
              <a:t>RStudio</a:t>
            </a:r>
            <a:endParaRPr lang="pt-BR" sz="2400" b="1" dirty="0">
              <a:latin typeface="The Hand Black" panose="03070902030502020204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43F514-A034-4961-B15F-55847CBCB969}"/>
              </a:ext>
            </a:extLst>
          </p:cNvPr>
          <p:cNvSpPr/>
          <p:nvPr/>
        </p:nvSpPr>
        <p:spPr>
          <a:xfrm>
            <a:off x="5904272" y="3875314"/>
            <a:ext cx="5969585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Doc - Free files and folders icons">
            <a:extLst>
              <a:ext uri="{FF2B5EF4-FFF2-40B4-BE49-F238E27FC236}">
                <a16:creationId xmlns:a16="http://schemas.microsoft.com/office/drawing/2014/main" id="{86D2659A-709B-43C3-BDD9-4D6614DB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75" y="5131229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22D5F-CB21-4DC5-A9F6-BBFEB5BF7935}"/>
              </a:ext>
            </a:extLst>
          </p:cNvPr>
          <p:cNvSpPr txBox="1"/>
          <p:nvPr/>
        </p:nvSpPr>
        <p:spPr>
          <a:xfrm>
            <a:off x="1098056" y="573071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7B831-D456-4F96-A3FA-3AA60F48ACFD}"/>
              </a:ext>
            </a:extLst>
          </p:cNvPr>
          <p:cNvSpPr txBox="1"/>
          <p:nvPr/>
        </p:nvSpPr>
        <p:spPr>
          <a:xfrm>
            <a:off x="1838481" y="5746099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TCC_correções.doc</a:t>
            </a:r>
          </a:p>
        </p:txBody>
      </p:sp>
      <p:pic>
        <p:nvPicPr>
          <p:cNvPr id="42" name="Picture 2" descr="Doc - Free files and folders icons">
            <a:extLst>
              <a:ext uri="{FF2B5EF4-FFF2-40B4-BE49-F238E27FC236}">
                <a16:creationId xmlns:a16="http://schemas.microsoft.com/office/drawing/2014/main" id="{2D5EDAF8-FE77-416B-BF9C-A014FEDA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1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BB937CC-7A14-403D-B04A-BCCD383D651F}"/>
              </a:ext>
            </a:extLst>
          </p:cNvPr>
          <p:cNvGrpSpPr/>
          <p:nvPr/>
        </p:nvGrpSpPr>
        <p:grpSpPr>
          <a:xfrm flipH="1">
            <a:off x="2275899" y="4410148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DD1296B-7FFA-4179-8A4D-519FD6AB5479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DD1296B-7FFA-4179-8A4D-519FD6AB54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836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ABFE29B9-0223-419A-9896-1339EC92D05D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ABFE29B9-0223-419A-9896-1339EC92D0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556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2AD689B-0771-4E0A-92F5-FCF68288D2FE}"/>
              </a:ext>
            </a:extLst>
          </p:cNvPr>
          <p:cNvGrpSpPr/>
          <p:nvPr/>
        </p:nvGrpSpPr>
        <p:grpSpPr>
          <a:xfrm rot="1889753">
            <a:off x="1691257" y="4314335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068E36A-B2D3-42A7-BCBA-0EC667DA2A38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068E36A-B2D3-42A7-BCBA-0EC667DA2A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5836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ED4763C-BBB0-474B-B082-275E2DA9B0ED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ED4763C-BBB0-474B-B082-275E2DA9B0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592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95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Doc - Free files and folders icons">
            <a:extLst>
              <a:ext uri="{FF2B5EF4-FFF2-40B4-BE49-F238E27FC236}">
                <a16:creationId xmlns:a16="http://schemas.microsoft.com/office/drawing/2014/main" id="{86D2659A-709B-43C3-BDD9-4D6614DB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75" y="5131229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22D5F-CB21-4DC5-A9F6-BBFEB5BF7935}"/>
              </a:ext>
            </a:extLst>
          </p:cNvPr>
          <p:cNvSpPr txBox="1"/>
          <p:nvPr/>
        </p:nvSpPr>
        <p:spPr>
          <a:xfrm>
            <a:off x="1098056" y="573071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7B831-D456-4F96-A3FA-3AA60F48ACFD}"/>
              </a:ext>
            </a:extLst>
          </p:cNvPr>
          <p:cNvSpPr txBox="1"/>
          <p:nvPr/>
        </p:nvSpPr>
        <p:spPr>
          <a:xfrm>
            <a:off x="1838481" y="5746099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TCC_correções.doc</a:t>
            </a:r>
          </a:p>
        </p:txBody>
      </p:sp>
      <p:pic>
        <p:nvPicPr>
          <p:cNvPr id="42" name="Picture 2" descr="Doc - Free files and folders icons">
            <a:extLst>
              <a:ext uri="{FF2B5EF4-FFF2-40B4-BE49-F238E27FC236}">
                <a16:creationId xmlns:a16="http://schemas.microsoft.com/office/drawing/2014/main" id="{2D5EDAF8-FE77-416B-BF9C-A014FEDA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1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8ACAC053-67BE-416A-8F47-33394807324B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8ACAC053-67BE-416A-8F47-3339480732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802B24-9D28-4696-86FC-00F217972026}"/>
              </a:ext>
            </a:extLst>
          </p:cNvPr>
          <p:cNvSpPr txBox="1"/>
          <p:nvPr/>
        </p:nvSpPr>
        <p:spPr>
          <a:xfrm>
            <a:off x="5456043" y="1510417"/>
            <a:ext cx="81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TCC2.doc</a:t>
            </a:r>
          </a:p>
        </p:txBody>
      </p:sp>
      <p:pic>
        <p:nvPicPr>
          <p:cNvPr id="26" name="Picture 2" descr="Doc - Free files and folders icons">
            <a:extLst>
              <a:ext uri="{FF2B5EF4-FFF2-40B4-BE49-F238E27FC236}">
                <a16:creationId xmlns:a16="http://schemas.microsoft.com/office/drawing/2014/main" id="{070FE30C-CBA0-4E30-8E9D-9A1C07CE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47" y="54160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8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Doc - Free files and folders icons">
            <a:extLst>
              <a:ext uri="{FF2B5EF4-FFF2-40B4-BE49-F238E27FC236}">
                <a16:creationId xmlns:a16="http://schemas.microsoft.com/office/drawing/2014/main" id="{86D2659A-709B-43C3-BDD9-4D6614DB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75" y="5131229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22D5F-CB21-4DC5-A9F6-BBFEB5BF7935}"/>
              </a:ext>
            </a:extLst>
          </p:cNvPr>
          <p:cNvSpPr txBox="1"/>
          <p:nvPr/>
        </p:nvSpPr>
        <p:spPr>
          <a:xfrm>
            <a:off x="1098056" y="573071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7B831-D456-4F96-A3FA-3AA60F48ACFD}"/>
              </a:ext>
            </a:extLst>
          </p:cNvPr>
          <p:cNvSpPr txBox="1"/>
          <p:nvPr/>
        </p:nvSpPr>
        <p:spPr>
          <a:xfrm>
            <a:off x="1838481" y="5746099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TCC_correções.doc</a:t>
            </a:r>
          </a:p>
        </p:txBody>
      </p:sp>
      <p:pic>
        <p:nvPicPr>
          <p:cNvPr id="42" name="Picture 2" descr="Doc - Free files and folders icons">
            <a:extLst>
              <a:ext uri="{FF2B5EF4-FFF2-40B4-BE49-F238E27FC236}">
                <a16:creationId xmlns:a16="http://schemas.microsoft.com/office/drawing/2014/main" id="{2D5EDAF8-FE77-416B-BF9C-A014FEDA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1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8ACAC053-67BE-416A-8F47-33394807324B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8ACAC053-67BE-416A-8F47-3339480732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EBA517EB-BA40-4836-89B6-7577733C1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7674644" y="489146"/>
            <a:ext cx="3399783" cy="22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334F03C-6771-4325-A264-F098D4643E77}"/>
              </a:ext>
            </a:extLst>
          </p:cNvPr>
          <p:cNvGrpSpPr/>
          <p:nvPr/>
        </p:nvGrpSpPr>
        <p:grpSpPr>
          <a:xfrm>
            <a:off x="6631841" y="114350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F571301-3472-4715-BD1D-B25C1D19527C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F571301-3472-4715-BD1D-B25C1D1952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61AB178-17BC-442F-8BF5-D6371BAA8EDC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61AB178-17BC-442F-8BF5-D6371BAA8E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B7213CA-C810-4BBE-99FA-8347A45A849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B7213CA-C810-4BBE-99FA-8347A45A84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7C03194-232B-4D16-8B28-9DB7F4265B08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7C03194-232B-4D16-8B28-9DB7F4265B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35B9C18-164A-4B6D-A2F3-A27E8AB1E4D8}"/>
              </a:ext>
            </a:extLst>
          </p:cNvPr>
          <p:cNvGrpSpPr/>
          <p:nvPr/>
        </p:nvGrpSpPr>
        <p:grpSpPr>
          <a:xfrm>
            <a:off x="7318732" y="3107473"/>
            <a:ext cx="605520" cy="726120"/>
            <a:chOff x="6901951" y="2888812"/>
            <a:chExt cx="60552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BA91AEC4-94BB-474B-A305-888B202B0EC6}"/>
                    </a:ext>
                  </a:extLst>
                </p14:cNvPr>
                <p14:cNvContentPartPr/>
                <p14:nvPr/>
              </p14:nvContentPartPr>
              <p14:xfrm>
                <a:off x="6901951" y="2918692"/>
                <a:ext cx="597240" cy="5349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BA91AEC4-94BB-474B-A305-888B202B0E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83951" y="2900692"/>
                  <a:ext cx="632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DAD4711-F56A-482C-87B3-0D899AE20807}"/>
                    </a:ext>
                  </a:extLst>
                </p14:cNvPr>
                <p14:cNvContentPartPr/>
                <p14:nvPr/>
              </p14:nvContentPartPr>
              <p14:xfrm>
                <a:off x="6955591" y="3432052"/>
                <a:ext cx="30240" cy="68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DAD4711-F56A-482C-87B3-0D899AE208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37951" y="3414052"/>
                  <a:ext cx="6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1DF2E0-AD3A-4EEA-92FB-E5A63D939839}"/>
                    </a:ext>
                  </a:extLst>
                </p14:cNvPr>
                <p14:cNvContentPartPr/>
                <p14:nvPr/>
              </p14:nvContentPartPr>
              <p14:xfrm>
                <a:off x="6958471" y="2888812"/>
                <a:ext cx="549000" cy="5842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1DF2E0-AD3A-4EEA-92FB-E5A63D9398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40471" y="2871172"/>
                  <a:ext cx="5846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69717559-9691-48CA-B34E-3C88CB58C5E8}"/>
                    </a:ext>
                  </a:extLst>
                </p14:cNvPr>
                <p14:cNvContentPartPr/>
                <p14:nvPr/>
              </p14:nvContentPartPr>
              <p14:xfrm>
                <a:off x="6921391" y="3283012"/>
                <a:ext cx="190440" cy="33192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69717559-9691-48CA-B34E-3C88CB58C5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03751" y="3265372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Picture 2" descr="Doc - Free files and folders icons">
            <a:extLst>
              <a:ext uri="{FF2B5EF4-FFF2-40B4-BE49-F238E27FC236}">
                <a16:creationId xmlns:a16="http://schemas.microsoft.com/office/drawing/2014/main" id="{C7B3D6C7-CE91-4C68-8013-F7E75933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34" y="301726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613A4F-CBD9-41E4-85BD-AD362D685582}"/>
              </a:ext>
            </a:extLst>
          </p:cNvPr>
          <p:cNvSpPr txBox="1"/>
          <p:nvPr/>
        </p:nvSpPr>
        <p:spPr>
          <a:xfrm>
            <a:off x="5456043" y="1510417"/>
            <a:ext cx="81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TCC2.doc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0EEFA4B-7FFB-4002-9C68-821FAE05C2F1}"/>
              </a:ext>
            </a:extLst>
          </p:cNvPr>
          <p:cNvGrpSpPr/>
          <p:nvPr/>
        </p:nvGrpSpPr>
        <p:grpSpPr>
          <a:xfrm flipH="1">
            <a:off x="5118474" y="34790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E52E41E4-54FF-41B0-8449-184BDF7F2CDF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E52E41E4-54FF-41B0-8449-184BDF7F2C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CD521333-E465-44BA-9BC9-EEACD6E23DEA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CD521333-E465-44BA-9BC9-EEACD6E23D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CA5D93C-ECBD-4F33-9B06-A6C0F31900B2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CA5D93C-ECBD-4F33-9B06-A6C0F31900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1961DC8-C16D-4F3D-AAFF-2ED2B12322D4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1961DC8-C16D-4F3D-AAFF-2ED2B12322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Picture 2" descr="Doc - Free files and folders icons">
            <a:extLst>
              <a:ext uri="{FF2B5EF4-FFF2-40B4-BE49-F238E27FC236}">
                <a16:creationId xmlns:a16="http://schemas.microsoft.com/office/drawing/2014/main" id="{59E5DDF5-FD75-4CA6-B094-8EE64CF3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47" y="54160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AEC02772-EC9B-44E8-A16B-A2CAEBAD759E}"/>
              </a:ext>
            </a:extLst>
          </p:cNvPr>
          <p:cNvSpPr txBox="1"/>
          <p:nvPr/>
        </p:nvSpPr>
        <p:spPr>
          <a:xfrm>
            <a:off x="5865899" y="3967080"/>
            <a:ext cx="159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he Hand Black" panose="03070902030502020204" pitchFamily="66" charset="0"/>
              </a:rPr>
              <a:t>TCC2_correções.doc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9805142-C5BA-4C24-8D26-CF9DDF57B460}"/>
              </a:ext>
            </a:extLst>
          </p:cNvPr>
          <p:cNvSpPr txBox="1"/>
          <p:nvPr/>
        </p:nvSpPr>
        <p:spPr>
          <a:xfrm>
            <a:off x="9875711" y="2232419"/>
            <a:ext cx="11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Orientadora</a:t>
            </a:r>
          </a:p>
        </p:txBody>
      </p:sp>
    </p:spTree>
    <p:extLst>
      <p:ext uri="{BB962C8B-B14F-4D97-AF65-F5344CB8AC3E}">
        <p14:creationId xmlns:p14="http://schemas.microsoft.com/office/powerpoint/2010/main" val="93326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22D5F-CB21-4DC5-A9F6-BBFEB5BF7935}"/>
              </a:ext>
            </a:extLst>
          </p:cNvPr>
          <p:cNvSpPr txBox="1"/>
          <p:nvPr/>
        </p:nvSpPr>
        <p:spPr>
          <a:xfrm>
            <a:off x="1098056" y="5730710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he Hand Black" panose="03070902030502020204" pitchFamily="66" charset="0"/>
              </a:rPr>
              <a:t>TCC.doc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7B831-D456-4F96-A3FA-3AA60F48ACFD}"/>
              </a:ext>
            </a:extLst>
          </p:cNvPr>
          <p:cNvSpPr txBox="1"/>
          <p:nvPr/>
        </p:nvSpPr>
        <p:spPr>
          <a:xfrm>
            <a:off x="1838481" y="5746099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TCC_correções.doc</a:t>
            </a:r>
          </a:p>
        </p:txBody>
      </p:sp>
      <p:pic>
        <p:nvPicPr>
          <p:cNvPr id="42" name="Picture 2" descr="Doc - Free files and folders icons">
            <a:extLst>
              <a:ext uri="{FF2B5EF4-FFF2-40B4-BE49-F238E27FC236}">
                <a16:creationId xmlns:a16="http://schemas.microsoft.com/office/drawing/2014/main" id="{2D5EDAF8-FE77-416B-BF9C-A014FEDA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91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p:pic>
        <p:nvPicPr>
          <p:cNvPr id="48" name="Picture 2" descr="Doc - Free files and folders icons">
            <a:extLst>
              <a:ext uri="{FF2B5EF4-FFF2-40B4-BE49-F238E27FC236}">
                <a16:creationId xmlns:a16="http://schemas.microsoft.com/office/drawing/2014/main" id="{D9F2B132-50FB-4DDA-8065-14C9D038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430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8EBF99F9-6F58-418F-8974-92B18129EBFD}"/>
              </a:ext>
            </a:extLst>
          </p:cNvPr>
          <p:cNvSpPr txBox="1"/>
          <p:nvPr/>
        </p:nvSpPr>
        <p:spPr>
          <a:xfrm>
            <a:off x="3187221" y="5761488"/>
            <a:ext cx="60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TCC2.doc</a:t>
            </a:r>
          </a:p>
        </p:txBody>
      </p:sp>
      <p:pic>
        <p:nvPicPr>
          <p:cNvPr id="51" name="Picture 2" descr="Doc - Free files and folders icons">
            <a:extLst>
              <a:ext uri="{FF2B5EF4-FFF2-40B4-BE49-F238E27FC236}">
                <a16:creationId xmlns:a16="http://schemas.microsoft.com/office/drawing/2014/main" id="{4743AB71-FBD5-4A14-8678-EE76432B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69" y="5131228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1706A9B8-9CD8-409B-A8C9-69908728F856}"/>
              </a:ext>
            </a:extLst>
          </p:cNvPr>
          <p:cNvSpPr txBox="1"/>
          <p:nvPr/>
        </p:nvSpPr>
        <p:spPr>
          <a:xfrm>
            <a:off x="4011261" y="5761488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he Hand Black" panose="03070902030502020204" pitchFamily="66" charset="0"/>
              </a:rPr>
              <a:t>TCC2_correções.doc</a:t>
            </a:r>
          </a:p>
        </p:txBody>
      </p:sp>
      <p:pic>
        <p:nvPicPr>
          <p:cNvPr id="53" name="Picture 2" descr="Doc - Free files and folders icons">
            <a:extLst>
              <a:ext uri="{FF2B5EF4-FFF2-40B4-BE49-F238E27FC236}">
                <a16:creationId xmlns:a16="http://schemas.microsoft.com/office/drawing/2014/main" id="{22BF2A61-EE7F-42CD-AF26-DB7A752D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75" y="5131229"/>
            <a:ext cx="630207" cy="6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28E6CA66-0908-43A1-B63A-E5D9F5911B66}"/>
              </a:ext>
            </a:extLst>
          </p:cNvPr>
          <p:cNvGrpSpPr/>
          <p:nvPr/>
        </p:nvGrpSpPr>
        <p:grpSpPr>
          <a:xfrm rot="1889753">
            <a:off x="1530993" y="4342188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B17230A1-C649-4223-ACED-19BE6BA4F5C0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B17230A1-C649-4223-ACED-19BE6BA4F5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836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4630872E-6276-42CB-9AA3-4E95BDB302AD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4630872E-6276-42CB-9AA3-4E95BDB30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592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6B25F93-528F-444F-9EB6-191DAFCA660A}"/>
              </a:ext>
            </a:extLst>
          </p:cNvPr>
          <p:cNvGrpSpPr/>
          <p:nvPr/>
        </p:nvGrpSpPr>
        <p:grpSpPr>
          <a:xfrm rot="20590585">
            <a:off x="2220351" y="4512757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EC6C63F4-82F8-4C9D-BEAD-335AA2B5B6EE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EC6C63F4-82F8-4C9D-BEAD-335AA2B5B6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800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DDA065FB-3518-423C-9370-B5DFE39C7049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DDA065FB-3518-423C-9370-B5DFE39C70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556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F3242070-938F-4796-B880-875C273E2382}"/>
              </a:ext>
            </a:extLst>
          </p:cNvPr>
          <p:cNvGrpSpPr/>
          <p:nvPr/>
        </p:nvGrpSpPr>
        <p:grpSpPr>
          <a:xfrm rot="18787237">
            <a:off x="2985585" y="4503098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8BF3702D-C3F3-4B8E-B4FA-C91A11F212C6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8BF3702D-C3F3-4B8E-B4FA-C91A11F21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800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34BD7BFB-AD0D-496C-96B1-ED9BE2108E24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34BD7BFB-AD0D-496C-96B1-ED9BE2108E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556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318972A-7053-46C6-8E48-E6A72BEFAA5D}"/>
              </a:ext>
            </a:extLst>
          </p:cNvPr>
          <p:cNvGrpSpPr/>
          <p:nvPr/>
        </p:nvGrpSpPr>
        <p:grpSpPr>
          <a:xfrm rot="18350478">
            <a:off x="4027447" y="4468567"/>
            <a:ext cx="270360" cy="721080"/>
            <a:chOff x="2276000" y="4467720"/>
            <a:chExt cx="27036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73DBBC3A-0DD9-4FA3-ACCC-8189357A380B}"/>
                    </a:ext>
                  </a:extLst>
                </p14:cNvPr>
                <p14:cNvContentPartPr/>
                <p14:nvPr/>
              </p14:nvContentPartPr>
              <p14:xfrm>
                <a:off x="2276000" y="4905480"/>
                <a:ext cx="266760" cy="2833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73DBBC3A-0DD9-4FA3-ACCC-8189357A38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8000" y="4887840"/>
                  <a:ext cx="302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13E891F-7B88-45BC-8082-4E428523DD44}"/>
                    </a:ext>
                  </a:extLst>
                </p14:cNvPr>
                <p14:cNvContentPartPr/>
                <p14:nvPr/>
              </p14:nvContentPartPr>
              <p14:xfrm>
                <a:off x="2373560" y="4467720"/>
                <a:ext cx="172800" cy="6940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13E891F-7B88-45BC-8082-4E428523DD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5560" y="4449720"/>
                  <a:ext cx="208440" cy="7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999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E16E90D-FA5E-4B5E-8E04-DA68D4EDCC29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E16E90D-FA5E-4B5E-8E04-DA68D4EDCC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23B30C5F-F336-4DB5-A6B1-41EF2B35C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7674644" y="489146"/>
            <a:ext cx="3399783" cy="22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2F4B79C-8750-429A-AAF0-022879E9AEF3}"/>
              </a:ext>
            </a:extLst>
          </p:cNvPr>
          <p:cNvGrpSpPr/>
          <p:nvPr/>
        </p:nvGrpSpPr>
        <p:grpSpPr>
          <a:xfrm>
            <a:off x="6631841" y="1143500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BA0B2E2-9A9B-4F0A-9529-569C9F06BC6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BA0B2E2-9A9B-4F0A-9529-569C9F06BC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A2FCCCF-2917-44B0-8D1E-280A72F4A26F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A2FCCCF-2917-44B0-8D1E-280A72F4A2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8685A7C-A058-4245-849A-A2C21A0036BA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8685A7C-A058-4245-849A-A2C21A003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7CEF22A-D5F7-4EE9-BDFC-05084BD6552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7CEF22A-D5F7-4EE9-BDFC-05084BD655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81C2D60-AEC9-42E9-AE0D-8168BAE3FA22}"/>
              </a:ext>
            </a:extLst>
          </p:cNvPr>
          <p:cNvGrpSpPr/>
          <p:nvPr/>
        </p:nvGrpSpPr>
        <p:grpSpPr>
          <a:xfrm>
            <a:off x="7318732" y="3107473"/>
            <a:ext cx="605520" cy="726120"/>
            <a:chOff x="6901951" y="2888812"/>
            <a:chExt cx="60552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89F8B35A-9CC8-4AE6-8F3A-943D46A93F60}"/>
                    </a:ext>
                  </a:extLst>
                </p14:cNvPr>
                <p14:cNvContentPartPr/>
                <p14:nvPr/>
              </p14:nvContentPartPr>
              <p14:xfrm>
                <a:off x="6901951" y="2918692"/>
                <a:ext cx="597240" cy="534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89F8B35A-9CC8-4AE6-8F3A-943D46A93F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83951" y="2900692"/>
                  <a:ext cx="632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B83B398-0D2D-4F6A-846C-61DB671C695D}"/>
                    </a:ext>
                  </a:extLst>
                </p14:cNvPr>
                <p14:cNvContentPartPr/>
                <p14:nvPr/>
              </p14:nvContentPartPr>
              <p14:xfrm>
                <a:off x="6955591" y="3432052"/>
                <a:ext cx="30240" cy="6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B83B398-0D2D-4F6A-846C-61DB671C69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37951" y="3414052"/>
                  <a:ext cx="6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7817DF3-804E-46E5-9718-1D8800AA0B6F}"/>
                    </a:ext>
                  </a:extLst>
                </p14:cNvPr>
                <p14:cNvContentPartPr/>
                <p14:nvPr/>
              </p14:nvContentPartPr>
              <p14:xfrm>
                <a:off x="6958471" y="2888812"/>
                <a:ext cx="549000" cy="5842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7817DF3-804E-46E5-9718-1D8800AA0B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0471" y="2871172"/>
                  <a:ext cx="5846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1F372FF-454A-438B-B42A-6EC797740A5E}"/>
                    </a:ext>
                  </a:extLst>
                </p14:cNvPr>
                <p14:cNvContentPartPr/>
                <p14:nvPr/>
              </p14:nvContentPartPr>
              <p14:xfrm>
                <a:off x="6921391" y="3283012"/>
                <a:ext cx="190440" cy="3319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1F372FF-454A-438B-B42A-6EC797740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3751" y="3265372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2" descr="Doc - Free files and folders icons">
            <a:extLst>
              <a:ext uri="{FF2B5EF4-FFF2-40B4-BE49-F238E27FC236}">
                <a16:creationId xmlns:a16="http://schemas.microsoft.com/office/drawing/2014/main" id="{38AF460A-D905-4560-944C-3455B203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34" y="301726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43ADDB5-0D79-45E1-8AA2-DDA14FFE56C2}"/>
              </a:ext>
            </a:extLst>
          </p:cNvPr>
          <p:cNvGrpSpPr/>
          <p:nvPr/>
        </p:nvGrpSpPr>
        <p:grpSpPr>
          <a:xfrm flipH="1">
            <a:off x="5118474" y="3479001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67A839D-6037-4CFB-ACAA-879AA02B7884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67A839D-6037-4CFB-ACAA-879AA02B78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B94EBEE-2AEF-471D-8894-946162293C3D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B94EBEE-2AEF-471D-8894-946162293C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FEE7B8D-4506-4BB3-950F-290E8516C74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FEE7B8D-4506-4BB3-950F-290E8516C7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DD1353A-4012-4096-9D70-9E23DE81D02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DD1353A-4012-4096-9D70-9E23DE81D0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7" name="Picture 2" descr="Doc - Free files and folders icons">
            <a:extLst>
              <a:ext uri="{FF2B5EF4-FFF2-40B4-BE49-F238E27FC236}">
                <a16:creationId xmlns:a16="http://schemas.microsoft.com/office/drawing/2014/main" id="{E057E6B4-0B94-4404-808E-FF2ADABD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47" y="54160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273E300C-109D-4BC5-8456-AABEBB9A18A7}"/>
              </a:ext>
            </a:extLst>
          </p:cNvPr>
          <p:cNvSpPr txBox="1"/>
          <p:nvPr/>
        </p:nvSpPr>
        <p:spPr>
          <a:xfrm>
            <a:off x="9875711" y="2232419"/>
            <a:ext cx="11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Orientadora</a:t>
            </a:r>
          </a:p>
        </p:txBody>
      </p:sp>
      <p:pic>
        <p:nvPicPr>
          <p:cNvPr id="4" name="Gráfico 3" descr="Infinito">
            <a:extLst>
              <a:ext uri="{FF2B5EF4-FFF2-40B4-BE49-F238E27FC236}">
                <a16:creationId xmlns:a16="http://schemas.microsoft.com/office/drawing/2014/main" id="{A2A5AA01-2934-471B-A7BE-EC3957E2529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776872" y="1371060"/>
            <a:ext cx="457200" cy="457200"/>
          </a:xfrm>
          <a:prstGeom prst="rect">
            <a:avLst/>
          </a:prstGeom>
        </p:spPr>
      </p:pic>
      <p:pic>
        <p:nvPicPr>
          <p:cNvPr id="72" name="Gráfico 71" descr="Infinito">
            <a:extLst>
              <a:ext uri="{FF2B5EF4-FFF2-40B4-BE49-F238E27FC236}">
                <a16:creationId xmlns:a16="http://schemas.microsoft.com/office/drawing/2014/main" id="{9480198B-3F97-4800-B697-76F91ED7AB7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961332" y="33763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remium Photo | Asian woman using laptop computer on table.">
            <a:extLst>
              <a:ext uri="{FF2B5EF4-FFF2-40B4-BE49-F238E27FC236}">
                <a16:creationId xmlns:a16="http://schemas.microsoft.com/office/drawing/2014/main" id="{628DC77A-4D81-43A0-B298-97899F2C7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3029" r="22462"/>
          <a:stretch/>
        </p:blipFill>
        <p:spPr bwMode="auto">
          <a:xfrm>
            <a:off x="1041975" y="2236420"/>
            <a:ext cx="3756577" cy="26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0A92B8-7641-40D8-9708-319B0F672E5B}"/>
              </a:ext>
            </a:extLst>
          </p:cNvPr>
          <p:cNvSpPr txBox="1"/>
          <p:nvPr/>
        </p:nvSpPr>
        <p:spPr>
          <a:xfrm>
            <a:off x="1041975" y="2236420"/>
            <a:ext cx="6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Você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6E16E90D-FA5E-4B5E-8E04-DA68D4EDCC29}"/>
                  </a:ext>
                </a:extLst>
              </p14:cNvPr>
              <p14:cNvContentPartPr/>
              <p14:nvPr/>
            </p14:nvContentPartPr>
            <p14:xfrm rot="1379381">
              <a:off x="4383574" y="1353817"/>
              <a:ext cx="384914" cy="8438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6E16E90D-FA5E-4B5E-8E04-DA68D4EDCC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379381">
                <a:off x="4365571" y="1336177"/>
                <a:ext cx="420561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6" descr="Keeping your accounting books in order - Century Community">
            <a:extLst>
              <a:ext uri="{FF2B5EF4-FFF2-40B4-BE49-F238E27FC236}">
                <a16:creationId xmlns:a16="http://schemas.microsoft.com/office/drawing/2014/main" id="{23B30C5F-F336-4DB5-A6B1-41EF2B35C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2" b="3208"/>
          <a:stretch/>
        </p:blipFill>
        <p:spPr bwMode="auto">
          <a:xfrm>
            <a:off x="7674644" y="489146"/>
            <a:ext cx="3399783" cy="22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2F4B79C-8750-429A-AAF0-022879E9AEF3}"/>
              </a:ext>
            </a:extLst>
          </p:cNvPr>
          <p:cNvGrpSpPr/>
          <p:nvPr/>
        </p:nvGrpSpPr>
        <p:grpSpPr>
          <a:xfrm>
            <a:off x="6625180" y="1173097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6BA0B2E2-9A9B-4F0A-9529-569C9F06BC63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6BA0B2E2-9A9B-4F0A-9529-569C9F06BC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9A2FCCCF-2917-44B0-8D1E-280A72F4A26F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9A2FCCCF-2917-44B0-8D1E-280A72F4A2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8685A7C-A058-4245-849A-A2C21A0036BA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8685A7C-A058-4245-849A-A2C21A003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47CEF22A-D5F7-4EE9-BDFC-05084BD65522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47CEF22A-D5F7-4EE9-BDFC-05084BD655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9683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81C2D60-AEC9-42E9-AE0D-8168BAE3FA22}"/>
              </a:ext>
            </a:extLst>
          </p:cNvPr>
          <p:cNvGrpSpPr/>
          <p:nvPr/>
        </p:nvGrpSpPr>
        <p:grpSpPr>
          <a:xfrm>
            <a:off x="7258619" y="3017266"/>
            <a:ext cx="605520" cy="726120"/>
            <a:chOff x="6901951" y="2888812"/>
            <a:chExt cx="60552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89F8B35A-9CC8-4AE6-8F3A-943D46A93F60}"/>
                    </a:ext>
                  </a:extLst>
                </p14:cNvPr>
                <p14:cNvContentPartPr/>
                <p14:nvPr/>
              </p14:nvContentPartPr>
              <p14:xfrm>
                <a:off x="6901951" y="2918692"/>
                <a:ext cx="597240" cy="534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89F8B35A-9CC8-4AE6-8F3A-943D46A93F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83951" y="2900692"/>
                  <a:ext cx="632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B83B398-0D2D-4F6A-846C-61DB671C695D}"/>
                    </a:ext>
                  </a:extLst>
                </p14:cNvPr>
                <p14:cNvContentPartPr/>
                <p14:nvPr/>
              </p14:nvContentPartPr>
              <p14:xfrm>
                <a:off x="6955591" y="3432052"/>
                <a:ext cx="30240" cy="68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B83B398-0D2D-4F6A-846C-61DB671C69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37951" y="3414052"/>
                  <a:ext cx="6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E7817DF3-804E-46E5-9718-1D8800AA0B6F}"/>
                    </a:ext>
                  </a:extLst>
                </p14:cNvPr>
                <p14:cNvContentPartPr/>
                <p14:nvPr/>
              </p14:nvContentPartPr>
              <p14:xfrm>
                <a:off x="6958471" y="2888812"/>
                <a:ext cx="549000" cy="5842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E7817DF3-804E-46E5-9718-1D8800AA0B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0471" y="2871172"/>
                  <a:ext cx="5846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1F372FF-454A-438B-B42A-6EC797740A5E}"/>
                    </a:ext>
                  </a:extLst>
                </p14:cNvPr>
                <p14:cNvContentPartPr/>
                <p14:nvPr/>
              </p14:nvContentPartPr>
              <p14:xfrm>
                <a:off x="6921391" y="3283012"/>
                <a:ext cx="190440" cy="3319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1F372FF-454A-438B-B42A-6EC797740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3751" y="3265372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2" descr="Doc - Free files and folders icons">
            <a:extLst>
              <a:ext uri="{FF2B5EF4-FFF2-40B4-BE49-F238E27FC236}">
                <a16:creationId xmlns:a16="http://schemas.microsoft.com/office/drawing/2014/main" id="{38AF460A-D905-4560-944C-3455B203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34" y="301726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43ADDB5-0D79-45E1-8AA2-DDA14FFE56C2}"/>
              </a:ext>
            </a:extLst>
          </p:cNvPr>
          <p:cNvGrpSpPr/>
          <p:nvPr/>
        </p:nvGrpSpPr>
        <p:grpSpPr>
          <a:xfrm flipH="1">
            <a:off x="5118474" y="3442798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67A839D-6037-4CFB-ACAA-879AA02B7884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67A839D-6037-4CFB-ACAA-879AA02B78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B94EBEE-2AEF-471D-8894-946162293C3D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B94EBEE-2AEF-471D-8894-946162293C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FEE7B8D-4506-4BB3-950F-290E8516C74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FEE7B8D-4506-4BB3-950F-290E8516C7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DD1353A-4012-4096-9D70-9E23DE81D02D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DD1353A-4012-4096-9D70-9E23DE81D02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7" name="Picture 2" descr="Doc - Free files and folders icons">
            <a:extLst>
              <a:ext uri="{FF2B5EF4-FFF2-40B4-BE49-F238E27FC236}">
                <a16:creationId xmlns:a16="http://schemas.microsoft.com/office/drawing/2014/main" id="{E057E6B4-0B94-4404-808E-FF2ADABD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47" y="541603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Woman in Office Working On : vídeo stock (100% livre de direitos) 15555544  | Shutterstock">
            <a:extLst>
              <a:ext uri="{FF2B5EF4-FFF2-40B4-BE49-F238E27FC236}">
                <a16:creationId xmlns:a16="http://schemas.microsoft.com/office/drawing/2014/main" id="{9E0F4DDF-E5FC-4390-B811-A71214F8D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6" t="6221" r="11829"/>
          <a:stretch/>
        </p:blipFill>
        <p:spPr bwMode="auto">
          <a:xfrm>
            <a:off x="7674644" y="3940704"/>
            <a:ext cx="3399783" cy="26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5E5724-5E37-40ED-A7D7-0F9D7C08A53B}"/>
              </a:ext>
            </a:extLst>
          </p:cNvPr>
          <p:cNvSpPr txBox="1"/>
          <p:nvPr/>
        </p:nvSpPr>
        <p:spPr>
          <a:xfrm>
            <a:off x="9581521" y="6015853"/>
            <a:ext cx="164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ln w="12700">
                  <a:noFill/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he Hand Black" panose="03070902030502020204" pitchFamily="66" charset="0"/>
                <a:ea typeface="UD Digi Kyokasho N-R" panose="020B0400000000000000" pitchFamily="18" charset="-128"/>
              </a:rPr>
              <a:t>Co-orientadora</a:t>
            </a:r>
            <a:endParaRPr lang="pt-BR" sz="2800" b="1" dirty="0">
              <a:ln w="12700">
                <a:noFill/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he Hand Black" panose="03070902030502020204" pitchFamily="66" charset="0"/>
              <a:ea typeface="UD Digi Kyokasho N-R" panose="020B0400000000000000" pitchFamily="18" charset="-128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0B1A1AA-2489-48DC-A707-4D141EB038E8}"/>
              </a:ext>
            </a:extLst>
          </p:cNvPr>
          <p:cNvSpPr txBox="1"/>
          <p:nvPr/>
        </p:nvSpPr>
        <p:spPr>
          <a:xfrm>
            <a:off x="9875711" y="2232419"/>
            <a:ext cx="11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12700">
                  <a:noFill/>
                  <a:prstDash val="solid"/>
                </a:ln>
                <a:latin typeface="The Hand Black" panose="03070902030502020204" pitchFamily="66" charset="0"/>
                <a:ea typeface="UD Digi Kyokasho N-R" panose="020B0400000000000000" pitchFamily="18" charset="-128"/>
              </a:rPr>
              <a:t>Orientadora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380EC15-B190-406A-8474-1B5968AAA25D}"/>
              </a:ext>
            </a:extLst>
          </p:cNvPr>
          <p:cNvGrpSpPr/>
          <p:nvPr/>
        </p:nvGrpSpPr>
        <p:grpSpPr>
          <a:xfrm rot="10800000" flipH="1">
            <a:off x="6870881" y="4617629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60AAF3-1857-4E7E-9C94-2CB8FD0C8D0C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60AAF3-1857-4E7E-9C94-2CB8FD0C8D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080BE261-D1A4-49D4-975F-337E66060975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080BE261-D1A4-49D4-975F-337E6606097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A5D3BD5-01E4-40E4-885B-EF89AEE078D6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A5D3BD5-01E4-40E4-885B-EF89AEE078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298B3848-BAFC-43C0-9A3E-AD53CD51EB69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298B3848-BAFC-43C0-9A3E-AD53CD51EB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1" name="Picture 2" descr="Doc - Free files and folders icons">
            <a:extLst>
              <a:ext uri="{FF2B5EF4-FFF2-40B4-BE49-F238E27FC236}">
                <a16:creationId xmlns:a16="http://schemas.microsoft.com/office/drawing/2014/main" id="{B39F51EB-F9EE-4377-A52B-8772D4C3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76" y="4243096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id="{DB0AA74E-FC0A-4081-A4B5-2D13E7E01C9B}"/>
              </a:ext>
            </a:extLst>
          </p:cNvPr>
          <p:cNvGrpSpPr/>
          <p:nvPr/>
        </p:nvGrpSpPr>
        <p:grpSpPr>
          <a:xfrm rot="10800000" flipH="1">
            <a:off x="5067710" y="4626089"/>
            <a:ext cx="622800" cy="337320"/>
            <a:chOff x="9145111" y="4445452"/>
            <a:chExt cx="622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8D78BD0-4CD6-48E1-97C0-F8F46B0712DB}"/>
                    </a:ext>
                  </a:extLst>
                </p14:cNvPr>
                <p14:cNvContentPartPr/>
                <p14:nvPr/>
              </p14:nvContentPartPr>
              <p14:xfrm>
                <a:off x="9183991" y="4606012"/>
                <a:ext cx="53640" cy="3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8D78BD0-4CD6-48E1-97C0-F8F46B0712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6351" y="4588012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3A3CF47B-EC05-4A02-9B77-9764412DA051}"/>
                    </a:ext>
                  </a:extLst>
                </p14:cNvPr>
                <p14:cNvContentPartPr/>
                <p14:nvPr/>
              </p14:nvContentPartPr>
              <p14:xfrm>
                <a:off x="9145111" y="4602772"/>
                <a:ext cx="571320" cy="198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3A3CF47B-EC05-4A02-9B77-9764412DA0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27471" y="4584772"/>
                  <a:ext cx="606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8D2BD1C-2E5D-49F2-AB9D-619AAD1C5002}"/>
                    </a:ext>
                  </a:extLst>
                </p14:cNvPr>
                <p14:cNvContentPartPr/>
                <p14:nvPr/>
              </p14:nvContentPartPr>
              <p14:xfrm>
                <a:off x="9695551" y="4598092"/>
                <a:ext cx="33480" cy="216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8D2BD1C-2E5D-49F2-AB9D-619AAD1C50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77551" y="4580452"/>
                  <a:ext cx="69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7777160-3529-435C-A31D-01EF5064E0A5}"/>
                    </a:ext>
                  </a:extLst>
                </p14:cNvPr>
                <p14:cNvContentPartPr/>
                <p14:nvPr/>
              </p14:nvContentPartPr>
              <p14:xfrm>
                <a:off x="9514471" y="4445452"/>
                <a:ext cx="253440" cy="3373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7777160-3529-435C-A31D-01EF5064E0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96471" y="4427812"/>
                  <a:ext cx="289080" cy="372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7" name="Picture 2" descr="Doc - Free files and folders icons">
            <a:extLst>
              <a:ext uri="{FF2B5EF4-FFF2-40B4-BE49-F238E27FC236}">
                <a16:creationId xmlns:a16="http://schemas.microsoft.com/office/drawing/2014/main" id="{6B9EF227-597D-47F4-9ED7-485431E4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41" y="5425200"/>
            <a:ext cx="968814" cy="96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E697B9F-3F4E-4057-B818-0D3E5391A4DD}"/>
                  </a:ext>
                </a:extLst>
              </p14:cNvPr>
              <p14:cNvContentPartPr/>
              <p14:nvPr/>
            </p14:nvContentPartPr>
            <p14:xfrm>
              <a:off x="5905093" y="5789773"/>
              <a:ext cx="836280" cy="4521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E697B9F-3F4E-4057-B818-0D3E5391A4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6093" y="5781133"/>
                <a:ext cx="853920" cy="46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Agrupar 72">
            <a:extLst>
              <a:ext uri="{FF2B5EF4-FFF2-40B4-BE49-F238E27FC236}">
                <a16:creationId xmlns:a16="http://schemas.microsoft.com/office/drawing/2014/main" id="{4EC9D5AC-0A90-4434-99F5-6631A1A4C1DC}"/>
              </a:ext>
            </a:extLst>
          </p:cNvPr>
          <p:cNvGrpSpPr/>
          <p:nvPr/>
        </p:nvGrpSpPr>
        <p:grpSpPr>
          <a:xfrm rot="5400000">
            <a:off x="3609573" y="5413109"/>
            <a:ext cx="605520" cy="726120"/>
            <a:chOff x="6901951" y="2888812"/>
            <a:chExt cx="60552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65C7313A-FFC5-4123-AA95-B0C4C37D5939}"/>
                    </a:ext>
                  </a:extLst>
                </p14:cNvPr>
                <p14:cNvContentPartPr/>
                <p14:nvPr/>
              </p14:nvContentPartPr>
              <p14:xfrm>
                <a:off x="6901951" y="2918692"/>
                <a:ext cx="597240" cy="5349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65C7313A-FFC5-4123-AA95-B0C4C37D59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83951" y="2900692"/>
                  <a:ext cx="632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CD001194-6442-4582-A336-B0EDE0D8DFB6}"/>
                    </a:ext>
                  </a:extLst>
                </p14:cNvPr>
                <p14:cNvContentPartPr/>
                <p14:nvPr/>
              </p14:nvContentPartPr>
              <p14:xfrm>
                <a:off x="6955591" y="3432052"/>
                <a:ext cx="30240" cy="68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CD001194-6442-4582-A336-B0EDE0D8DF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37951" y="3414052"/>
                  <a:ext cx="65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A1341B2F-BA60-4581-9387-39264005F4B3}"/>
                    </a:ext>
                  </a:extLst>
                </p14:cNvPr>
                <p14:cNvContentPartPr/>
                <p14:nvPr/>
              </p14:nvContentPartPr>
              <p14:xfrm>
                <a:off x="6958471" y="2888812"/>
                <a:ext cx="549000" cy="584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A1341B2F-BA60-4581-9387-39264005F4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0471" y="2871172"/>
                  <a:ext cx="5846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94934B02-89B2-4B64-BD1B-A7C916C6B7F5}"/>
                    </a:ext>
                  </a:extLst>
                </p14:cNvPr>
                <p14:cNvContentPartPr/>
                <p14:nvPr/>
              </p14:nvContentPartPr>
              <p14:xfrm>
                <a:off x="6921391" y="3283012"/>
                <a:ext cx="190440" cy="3319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94934B02-89B2-4B64-BD1B-A7C916C6B7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3751" y="3265372"/>
                  <a:ext cx="22608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415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695</Words>
  <Application>Microsoft Office PowerPoint</Application>
  <PresentationFormat>Widescreen</PresentationFormat>
  <Paragraphs>227</Paragraphs>
  <Slides>34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Abadi Extra Light</vt:lpstr>
      <vt:lpstr>Arial</vt:lpstr>
      <vt:lpstr>Calibri</vt:lpstr>
      <vt:lpstr>Calibri Light</vt:lpstr>
      <vt:lpstr>Modern Love Caps</vt:lpstr>
      <vt:lpstr>The Hand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uma solução para você!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</vt:lpstr>
      <vt:lpstr>Vantagens</vt:lpstr>
      <vt:lpstr>Mão na massa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marilia favalesso</dc:creator>
  <cp:lastModifiedBy>marilia favalesso</cp:lastModifiedBy>
  <cp:revision>70</cp:revision>
  <dcterms:created xsi:type="dcterms:W3CDTF">2020-12-01T14:41:34Z</dcterms:created>
  <dcterms:modified xsi:type="dcterms:W3CDTF">2020-12-05T19:25:46Z</dcterms:modified>
</cp:coreProperties>
</file>