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82" r:id="rId4"/>
    <p:sldId id="283" r:id="rId5"/>
    <p:sldId id="291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593F7C-6FE0-4977-BB37-DA79DECFCCF2}" type="datetime1">
              <a:rPr lang="pt-PT" smtClean="0"/>
              <a:t>20/04/2020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6564-C473-468C-9EC7-26A6C53EAFA8}" type="datetime1">
              <a:rPr lang="pt-PT" smtClean="0"/>
              <a:pPr/>
              <a:t>20/04/2020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20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Obrigado</a:t>
            </a:r>
            <a:endParaRPr lang="pt-PT" dirty="0"/>
          </a:p>
        </p:txBody>
      </p:sp>
      <p:sp>
        <p:nvSpPr>
          <p:cNvPr id="7" name="Marcador de Posição do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Nome Completo</a:t>
            </a:r>
            <a:endParaRPr lang="pt-PT" dirty="0"/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Número de Telefone</a:t>
            </a:r>
            <a:endParaRPr lang="pt-PT" dirty="0"/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Identificador de Rede Social ou E-mail</a:t>
            </a:r>
            <a:endParaRPr lang="pt-PT" dirty="0"/>
          </a:p>
        </p:txBody>
      </p:sp>
      <p:sp>
        <p:nvSpPr>
          <p:cNvPr id="10" name="Marcador de Posição do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Site da Empresa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apresentação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do diapositivo de separador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de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/>
              <a:t>Subtítulo</a:t>
            </a:r>
            <a:endParaRPr lang="pt-PT" dirty="0"/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/>
              <a:t>Introduza a legenda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/>
              <a:t>Clique para editar o título da página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a Imagem 6" descr="Imagem do diapositivo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aixa de texto 24" descr="Destaque de diapositivo para caixa de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667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pt-PT" sz="5000" dirty="0" err="1"/>
              <a:t>AIntelligence</a:t>
            </a:r>
            <a:endParaRPr lang="pt-PT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426647"/>
            <a:ext cx="4000500" cy="690752"/>
          </a:xfrm>
        </p:spPr>
        <p:txBody>
          <a:bodyPr rtlCol="0"/>
          <a:lstStyle/>
          <a:p>
            <a:pPr algn="ctr" rtl="0"/>
            <a:r>
              <a:rPr lang="pt-PT" u="sng" dirty="0"/>
              <a:t>Project </a:t>
            </a:r>
            <a:r>
              <a:rPr lang="pt-PT" u="sng" dirty="0" err="1"/>
              <a:t>Factory</a:t>
            </a:r>
            <a:r>
              <a:rPr lang="pt-PT" u="sng" dirty="0"/>
              <a:t> 2019/2020</a:t>
            </a:r>
          </a:p>
          <a:p>
            <a:pPr algn="ctr" rtl="0"/>
            <a:r>
              <a:rPr lang="pt-PT" dirty="0"/>
              <a:t>Miguel Ramos 50038155</a:t>
            </a:r>
          </a:p>
          <a:p>
            <a:pPr algn="r" rtl="0"/>
            <a:r>
              <a:rPr lang="pt-PT" dirty="0"/>
              <a:t>20.04.2020</a:t>
            </a:r>
          </a:p>
        </p:txBody>
      </p:sp>
      <p:sp>
        <p:nvSpPr>
          <p:cNvPr id="20" name="Triângulo Isósceles 19" descr="Sombra de diapositivo para caixa de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028" name="Picture 4" descr="Academia Gourmet | Universidade Europeia">
            <a:extLst>
              <a:ext uri="{FF2B5EF4-FFF2-40B4-BE49-F238E27FC236}">
                <a16:creationId xmlns:a16="http://schemas.microsoft.com/office/drawing/2014/main" id="{64022A37-87A0-42E5-94A1-ADCEB19C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1" y="0"/>
            <a:ext cx="3269248" cy="10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38FE45DB-43E2-4EB5-819C-7F5C5BD7CD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8"/>
    </mc:Choice>
    <mc:Fallback xmlns="">
      <p:transition spd="slow" advTm="15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/>
          <a:p>
            <a:r>
              <a:rPr lang="pt-PT" dirty="0"/>
              <a:t>O objetivo deste projeto é criar um módulo de uma plataforma para auxiliar na compreensão de algumas das técnicas mais simples de IA servindo como auxiliar educativo, mas também como uma forma de divulgar e esclarecer qualquer pessoa que possa estar interessada em saber mais sobre esta área. </a:t>
            </a:r>
          </a:p>
          <a:p>
            <a:r>
              <a:rPr lang="pt-PT" dirty="0"/>
              <a:t> 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677243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PT" sz="2800" dirty="0"/>
              <a:t>Principais funcionalidades:</a:t>
            </a:r>
          </a:p>
          <a:p>
            <a:pPr rtl="0"/>
            <a:r>
              <a:rPr lang="pt-PT" dirty="0"/>
              <a:t>Fornece informações e demonstrações sobre técnicas de procura;</a:t>
            </a:r>
          </a:p>
          <a:p>
            <a:pPr rtl="0"/>
            <a:r>
              <a:rPr lang="pt-PT" dirty="0"/>
              <a:t>Serão feitas algumas questões de escolha múltipla para cada técnica;</a:t>
            </a:r>
          </a:p>
          <a:p>
            <a:pPr rtl="0"/>
            <a:r>
              <a:rPr lang="pt-PT" dirty="0"/>
              <a:t>Disponibiliza uma secção de comentários onde os visitantes da plataforma poderão interagir.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9" name="Marcador de Posição da Imagem 8" descr="Marcador de posição de imagem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Destaque de imagem vazi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16" name="Forma livre 5" descr="Destaque de imagem sólid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 dirty="0"/>
          </a:p>
        </p:txBody>
      </p:sp>
      <p:pic>
        <p:nvPicPr>
          <p:cNvPr id="10" name="Áudio 9">
            <a:hlinkClick r:id="" action="ppaction://media"/>
            <a:extLst>
              <a:ext uri="{FF2B5EF4-FFF2-40B4-BE49-F238E27FC236}">
                <a16:creationId xmlns:a16="http://schemas.microsoft.com/office/drawing/2014/main" id="{189CD521-07D3-4BE3-BAF8-9CB02372C5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68"/>
    </mc:Choice>
    <mc:Fallback xmlns="">
      <p:transition spd="slow" advTm="52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Plano de trabalho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1211418"/>
          </a:xfrm>
        </p:spPr>
        <p:txBody>
          <a:bodyPr rtlCol="0"/>
          <a:lstStyle/>
          <a:p>
            <a:r>
              <a:rPr lang="pt-PT" dirty="0"/>
              <a:t>O plano de trabalho é uma ferramenta crucial para o sucesso e eficácia de qualquer projeto. Permite organizar, definir e planear todos os aspetos, analisando fatores-chave.</a:t>
            </a:r>
          </a:p>
        </p:txBody>
      </p:sp>
      <p:sp>
        <p:nvSpPr>
          <p:cNvPr id="29" name="Marcador de Posição de Conteú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730315"/>
            <a:ext cx="5472000" cy="3600000"/>
          </a:xfrm>
        </p:spPr>
        <p:txBody>
          <a:bodyPr rtlCol="0"/>
          <a:lstStyle/>
          <a:p>
            <a:pPr marL="0" indent="0">
              <a:buNone/>
            </a:pPr>
            <a:r>
              <a:rPr lang="pt-PT" dirty="0"/>
              <a:t>Um projeto bem-sucedido deve ter na sua base um plano de trabalho cuidadosamente elaborado. Independentemente do setor de atividade cada empresa deve estruturar e planear, antecipadamente, todos os pormenores.</a:t>
            </a:r>
            <a:endParaRPr lang="pt-PT" sz="2800" dirty="0"/>
          </a:p>
        </p:txBody>
      </p:sp>
      <p:sp>
        <p:nvSpPr>
          <p:cNvPr id="66" name="Forma livre 5" descr="Bloco de destaques vazio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9A2EF7-6A4E-44FF-9E09-85400B89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830" y="1177241"/>
            <a:ext cx="5671826" cy="4018416"/>
          </a:xfrm>
          <a:prstGeom prst="rect">
            <a:avLst/>
          </a:prstGeom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B54D2163-5FBF-4280-8944-A6F4DFE7CB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31"/>
    </mc:Choice>
    <mc:Fallback xmlns="">
      <p:transition spd="slow" advTm="68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56_TF16411253.potx" id="{A69A4A95-9686-4BB3-B4F9-C50D2DC7C4D0}" vid="{62F08E02-C712-454C-9607-37B2CD7ACA0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fb0879af-3eba-417a-a55a-ffe6dcd6ca77"/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104</Words>
  <Application>Microsoft Office PowerPoint</Application>
  <PresentationFormat>Ecrã Panorâmico</PresentationFormat>
  <Paragraphs>17</Paragraphs>
  <Slides>3</Slides>
  <Notes>1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Times New Roman</vt:lpstr>
      <vt:lpstr>Tema do Office</vt:lpstr>
      <vt:lpstr>AIntelligence</vt:lpstr>
      <vt:lpstr>Descrição</vt:lpstr>
      <vt:lpstr>Plano de 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2020-04-19T13:05:38Z</dcterms:created>
  <dcterms:modified xsi:type="dcterms:W3CDTF">2020-04-20T18:00:04Z</dcterms:modified>
</cp:coreProperties>
</file>