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9A568-0B01-4598-BC91-CA0BC3C54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ИНТЕРНЕТ-МАГАЗИН. </a:t>
            </a:r>
            <a:r>
              <a:rPr lang="en-US" dirty="0"/>
              <a:t>ASP.NET MVC 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46FA4-52C7-4D0B-81C4-6F673B5A4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Гончаров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137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5009-A90E-4E32-B3EA-06F8581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Письмо с заказом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E214DF-9592-478C-B41C-A64BCC60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731" y="2411629"/>
            <a:ext cx="5845027" cy="3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5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B1570-FC23-4427-87AF-1726355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аутентификации для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B86A49-3EE3-4020-935C-C72DE831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412" y="2319248"/>
            <a:ext cx="6159698" cy="42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3A6C9-623C-47F4-9B72-40DC1DF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АДМИНИСТРАТОРА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3B677B7-F0C7-43CF-94B6-150B4D6B7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405" y="2286000"/>
            <a:ext cx="4719190" cy="4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14F32-9DBC-4BD0-A6B7-5F8F230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8DDC9-CEE9-4D77-8F93-6C8AA3AF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2F57-7A95-49DB-B32E-CB6B34A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90CF-F9CA-4E3A-9807-1C434C8C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Разработать сайт, позволяющий продавать свои товары посетителям сайта.</a:t>
            </a:r>
          </a:p>
          <a:p>
            <a:r>
              <a:rPr lang="ru-RU" dirty="0"/>
              <a:t>2.Позволить пользователям выбирать понравившиеся им товары, добавлять их в корзину и оформлять заказы.</a:t>
            </a:r>
          </a:p>
          <a:p>
            <a:r>
              <a:rPr lang="ru-RU" dirty="0"/>
              <a:t>3.Позволить администраторам выполнять </a:t>
            </a:r>
            <a:r>
              <a:rPr lang="en-US" dirty="0"/>
              <a:t>CRUD( create, read, update, delete)-</a:t>
            </a:r>
            <a:r>
              <a:rPr lang="ru-RU" dirty="0"/>
              <a:t>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24561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3CBA5-51C9-40AB-8818-E4FCF7F1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153939-D901-45B4-80DB-159C8330B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62045"/>
            <a:ext cx="3505430" cy="37093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AA772-6B24-4E36-A102-E4611D14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30" y="2562045"/>
            <a:ext cx="314123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D7FD1-AA90-4FC9-A824-1D0EEC0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товарами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6F388C9-62D5-4FF5-8C0F-185E22E8B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947968"/>
              </p:ext>
            </p:extLst>
          </p:nvPr>
        </p:nvGraphicFramePr>
        <p:xfrm>
          <a:off x="6737230" y="2363639"/>
          <a:ext cx="3692106" cy="4079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6053">
                  <a:extLst>
                    <a:ext uri="{9D8B030D-6E8A-4147-A177-3AD203B41FA5}">
                      <a16:colId xmlns:a16="http://schemas.microsoft.com/office/drawing/2014/main" val="2302944586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2411431615"/>
                    </a:ext>
                  </a:extLst>
                </a:gridCol>
              </a:tblGrid>
              <a:tr h="18042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URL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Что выводит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1398278498"/>
                  </a:ext>
                </a:extLst>
              </a:tr>
              <a:tr h="77759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/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Выводит первую страницу списка товаров всех категорий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965608939"/>
                  </a:ext>
                </a:extLst>
              </a:tr>
              <a:tr h="97488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/Page2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Выводит указанную страницу (в этом случае страницу 2), отображая товары всех категорий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588608704"/>
                  </a:ext>
                </a:extLst>
              </a:tr>
              <a:tr h="97488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/</a:t>
                      </a:r>
                      <a:r>
                        <a:rPr lang="ru-RU" sz="1050" dirty="0">
                          <a:effectLst/>
                        </a:rPr>
                        <a:t>Драма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Отображает первую страницу элементов указанного жанра (в этом случае фильма жанра "Драма")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3645179389"/>
                  </a:ext>
                </a:extLst>
              </a:tr>
              <a:tr h="117217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/Драма/Page2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Отображает заданную страницу (в этом случае страницу 2) элементов указанного жанра (Драма)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343151242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2D2928-478D-4467-A6D2-BE4C51A1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83" y="2363639"/>
            <a:ext cx="4355587" cy="39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BE388-7BE3-4962-A2D7-63CCF895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partial view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6A7870-EEF0-4A9B-BA50-FB32BCC94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583256"/>
            <a:ext cx="4943475" cy="2733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09DEA6-24C7-4251-8888-A76C39ED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09" y="2583256"/>
            <a:ext cx="4527266" cy="26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EF7E9-B9B8-49EF-B6AB-E56C79F2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Мобильная версия сайта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8BB577D-B126-4784-874B-9693C4E8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Варианты создания мобильной версии сайта</a:t>
            </a:r>
          </a:p>
          <a:p>
            <a:r>
              <a:rPr lang="ru-RU" dirty="0"/>
              <a:t>Использование чувствительного дизайна (</a:t>
            </a:r>
            <a:r>
              <a:rPr lang="en-US" dirty="0"/>
              <a:t>CSS)</a:t>
            </a:r>
          </a:p>
          <a:p>
            <a:r>
              <a:rPr lang="ru-RU" dirty="0"/>
              <a:t>Создание мобильной компоновки (средства </a:t>
            </a:r>
            <a:r>
              <a:rPr lang="en-US" dirty="0"/>
              <a:t>MVC Framework)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8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E71E-675A-4917-941C-72D59E70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MVC FRAMEWORK </a:t>
            </a:r>
            <a:r>
              <a:rPr lang="ru-RU" dirty="0"/>
              <a:t>для мобильной компоновки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CF5A9-614F-43C6-A224-2D1F4BBB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       </a:t>
            </a:r>
            <a:r>
              <a:rPr lang="ru-RU" dirty="0"/>
              <a:t>Использование </a:t>
            </a:r>
            <a:r>
              <a:rPr lang="en-US" dirty="0"/>
              <a:t>CSS:			      </a:t>
            </a:r>
            <a:r>
              <a:rPr lang="ru-RU" dirty="0"/>
              <a:t>Использование </a:t>
            </a:r>
            <a:r>
              <a:rPr lang="en-US" dirty="0"/>
              <a:t>MVC: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BC022-FFA1-4009-A4DD-3D4D6EF6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48649"/>
            <a:ext cx="3350155" cy="36023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2D85E-0A3D-4F57-AA11-0E1A1E80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85" y="3048650"/>
            <a:ext cx="3574122" cy="34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C2E89-4572-4004-A4B0-79578B2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корзины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B8F7947-CE2B-4014-8992-A3E8D2D3F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755" y="2367876"/>
            <a:ext cx="6038490" cy="4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A86E-A713-49AB-AF1B-2C29CB5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оформления заказа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E2ADC3-80CF-48DC-B1D9-8F412BE0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42" y="2301316"/>
            <a:ext cx="6142008" cy="43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09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77</TotalTime>
  <Words>179</Words>
  <Application>Microsoft Office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Посылка</vt:lpstr>
      <vt:lpstr>ИНТЕРНЕТ-МАГАЗИН. ASP.NET MVC 5</vt:lpstr>
      <vt:lpstr>Цели и задачи</vt:lpstr>
      <vt:lpstr>USE CASE Диаграммы</vt:lpstr>
      <vt:lpstr>Страница с товарами</vt:lpstr>
      <vt:lpstr>Использование partial view</vt:lpstr>
      <vt:lpstr>Мобильная версия сайта</vt:lpstr>
      <vt:lpstr>Использование MVC FRAMEWORK для мобильной компоновки</vt:lpstr>
      <vt:lpstr>Страница корзины</vt:lpstr>
      <vt:lpstr>Страница оформления заказа</vt:lpstr>
      <vt:lpstr>Письмо с заказом</vt:lpstr>
      <vt:lpstr>Страница аутентификации для администратора</vt:lpstr>
      <vt:lpstr>СТРАНИЦА АДМИНИСТРАТОРА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ИНТЕРНЕТ-МАГАЗИН. ASP.NET MVC 5</dc:title>
  <dc:creator>Александр</dc:creator>
  <cp:lastModifiedBy>Александр</cp:lastModifiedBy>
  <cp:revision>8</cp:revision>
  <dcterms:created xsi:type="dcterms:W3CDTF">2019-05-16T04:47:30Z</dcterms:created>
  <dcterms:modified xsi:type="dcterms:W3CDTF">2019-05-16T06:08:21Z</dcterms:modified>
</cp:coreProperties>
</file>