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12DD-6E8E-4435-A8E7-F680DD063AF7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9F22-2D9A-4045-A4AD-6C65C158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8" y="1735394"/>
            <a:ext cx="73914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Seamless delivery of large or cumbersome data to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researchers and managers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Ability to use and summarize THREDDS data from a variety </a:t>
            </a:r>
          </a:p>
          <a:p>
            <a:r>
              <a:rPr lang="en-US" sz="2000" dirty="0" smtClean="0"/>
              <a:t>     of sources such as CIDA, ORNL, NOAA, and EROS.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Customizable user interface for Geo Data Portal functionality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Provenance, workflow and visualization capabilities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provided through VisTrails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Integration with other modeling packages such as </a:t>
            </a:r>
          </a:p>
          <a:p>
            <a:r>
              <a:rPr lang="en-US" sz="2000" dirty="0" smtClean="0"/>
              <a:t>      the Software for Assisted Habitat Modeling (SAHM)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Future integration with other online data sources such as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ScienceBase, BISON, and others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1999" y="838200"/>
            <a:ext cx="70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Consuming USGS Geo Data Portal Services in VisTrails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104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VisTrails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temp\1\SNAGHTML8a9f3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344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temp\1\SNAGHTML8aad2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3279006" cy="233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/>
          <p:nvPr/>
        </p:nvCxnSpPr>
        <p:spPr>
          <a:xfrm flipV="1">
            <a:off x="5184006" y="2743200"/>
            <a:ext cx="2664594" cy="11430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4" name="Picture 6" descr="C:\temp\1\SNAGHTML8acb1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00" y="4078368"/>
            <a:ext cx="3075061" cy="177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/>
          <p:nvPr/>
        </p:nvCxnSpPr>
        <p:spPr>
          <a:xfrm rot="5400000" flipH="1" flipV="1">
            <a:off x="7200900" y="3086100"/>
            <a:ext cx="1524000" cy="6858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5371" y="3701534"/>
            <a:ext cx="2508635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chemeClr val="bg1"/>
              </a:gs>
              <a:gs pos="7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User friendly interaction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191000"/>
            <a:ext cx="2379113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chemeClr val="bg1"/>
              </a:gs>
              <a:gs pos="7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Built in documentation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2819400"/>
            <a:ext cx="2555700" cy="64633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chemeClr val="bg1"/>
              </a:gs>
              <a:gs pos="7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Dynamically generated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modules for each service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1028700" y="3619500"/>
            <a:ext cx="762000" cy="3810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VisTrails Workflow example</a:t>
            </a:r>
            <a:endParaRPr lang="en-US" dirty="0"/>
          </a:p>
        </p:txBody>
      </p:sp>
      <p:pic>
        <p:nvPicPr>
          <p:cNvPr id="3074" name="Picture 2" descr="C:\temp\1\SNAGHTML8e6ce3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4343400" cy="27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temp\1\SNAGHTML8e7890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2966"/>
            <a:ext cx="6026810" cy="34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616027">
            <a:off x="2555596" y="2821527"/>
            <a:ext cx="302712" cy="12672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109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VisTrails User Interface</vt:lpstr>
      <vt:lpstr>VisTrails Workflow example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talbertc</dc:creator>
  <cp:lastModifiedBy>talbertc</cp:lastModifiedBy>
  <cp:revision>7</cp:revision>
  <dcterms:created xsi:type="dcterms:W3CDTF">2013-04-18T22:28:22Z</dcterms:created>
  <dcterms:modified xsi:type="dcterms:W3CDTF">2013-04-19T14:20:08Z</dcterms:modified>
</cp:coreProperties>
</file>