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66" r:id="rId6"/>
    <p:sldId id="368" r:id="rId7"/>
    <p:sldId id="367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5226" autoAdjust="0"/>
  </p:normalViewPr>
  <p:slideViewPr>
    <p:cSldViewPr snapToGrid="0">
      <p:cViewPr>
        <p:scale>
          <a:sx n="50" d="100"/>
          <a:sy n="50" d="100"/>
        </p:scale>
        <p:origin x="1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13,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634" y="1156138"/>
            <a:ext cx="7149991" cy="2474063"/>
          </a:xfrm>
        </p:spPr>
        <p:txBody>
          <a:bodyPr/>
          <a:lstStyle/>
          <a:p>
            <a:r>
              <a:rPr lang="en-US" dirty="0"/>
              <a:t>Can we predict music’s popularity?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Springboard – Data Science Career Track</a:t>
            </a:r>
            <a:r>
              <a:rPr lang="en-US" dirty="0"/>
              <a:t> </a:t>
            </a:r>
          </a:p>
          <a:p>
            <a:r>
              <a:rPr lang="en-US" dirty="0"/>
              <a:t>Marcelo Fuentes</a:t>
            </a:r>
          </a:p>
          <a:p>
            <a:r>
              <a:rPr lang="en-US" dirty="0"/>
              <a:t>January 2020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Histogram of song popularity figures (0 = min, 100= max)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56D03-2775-449A-9968-4D1AD842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2730500"/>
            <a:ext cx="60483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The machine learning methods chose were the following: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1) Random Forest: for its efficiency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2) k-NN: as a an alternative to RF for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3) Linear Regression: due to continuous nature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4) Logistic Regression: due to categorical nature of new ‘popularity’ feature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38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Analysis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The results from the modeling were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The best performing model was that logistic regression and the linear regression </a:t>
            </a:r>
            <a:r>
              <a:rPr lang="en-US" sz="2800" dirty="0" err="1">
                <a:solidFill>
                  <a:srgbClr val="000000"/>
                </a:solidFill>
                <a:latin typeface="Helvetica Neue"/>
              </a:rPr>
              <a:t>cameinsecond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36145-9293-48F3-9FAB-277C2B96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2" y="2676937"/>
            <a:ext cx="7000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8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My recommendation would be to use the logistic regression model to determine whether a song is popular or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However, if there is a business need for an ordinal popularity value the best model to be use would be the linear regression model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63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Future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n interesting analysis would be to group songs based on musical genre to test whether these trends/patterns hold within each individual music genre.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 Neue"/>
              </a:rPr>
              <a:t>Removing the year variable to perform this analysis using song’s intrinsic/fundamental demographics could very valuable as well</a:t>
            </a:r>
            <a:endParaRPr lang="en-US" sz="28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30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44100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The aim of this project was to determine whether it is possible to predict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Helvetica Neue"/>
              </a:rPr>
              <a:t>with high precision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the popularity of a song based purely on the song's demographics.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The features used to answer this question included music loudness,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/>
              </a:rPr>
              <a:t>acousticness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, year released, danceability, duration, etc. 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This data came directly from Spotify’s database and it was shared on an online repository on Kaggle.com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146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02177" cy="610863"/>
          </a:xfrm>
        </p:spPr>
        <p:txBody>
          <a:bodyPr>
            <a:normAutofit/>
          </a:bodyPr>
          <a:lstStyle/>
          <a:p>
            <a:r>
              <a:rPr lang="en-US" dirty="0"/>
              <a:t>Success Metrics &amp; Constrains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200275"/>
            <a:ext cx="92328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It was determined that 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inding a model with over 80% of predictive power would be deemed to be a success. 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Four (4) different models were used in testing Random Forest, k-Nearest Neighbors, Logistic Regression and Linear Regression.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A constrain in this dataset was the larg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e variety of artists and artist collaborations in the dataset which rendered this descriptive variable useless inhibiting the use of binary encoding</a:t>
            </a:r>
            <a:endParaRPr lang="en-US" sz="2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033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Preliminary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This dataset included 13 variables numerical variables, which implied a lot of flexibility fo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r model selection and 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The dataset also had an intuitive “dependent” variable, since music popularity is a factor whose value is of great interest to professionals in the music industry as well as consumers in the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Given that music has a lot of embedded features that an inherent to sound, this dataset also had very few (if any) data gaps and/or missing features for every single record</a:t>
            </a:r>
          </a:p>
          <a:p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886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To normalize our data we performed some feature engineering using pandas’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/>
              </a:rPr>
              <a:t>qcut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 which cuts a variable into user specified quantiles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The data was split into (5) quintiles and assigned a number from 1-5 in terms of popularity. This variable was used to run 3 of the 4 models proposed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F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or the last model (Logistic Regression) we took the top 2 quintiles and binary encoded them to symbolize 1= popular music and 0 = less popular/unpopular music.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31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Some of salient features we uncovered during our EDA included:</a:t>
            </a:r>
          </a:p>
          <a:p>
            <a:pPr marL="1028700" lvl="1" indent="-342900"/>
            <a:r>
              <a:rPr lang="en-US" sz="2800" dirty="0">
                <a:solidFill>
                  <a:srgbClr val="000000"/>
                </a:solidFill>
                <a:latin typeface="Helvetica Neue"/>
              </a:rPr>
              <a:t>The correlations between popularity and the variables year, </a:t>
            </a:r>
            <a:r>
              <a:rPr lang="en-US" sz="2800" dirty="0" err="1">
                <a:solidFill>
                  <a:srgbClr val="000000"/>
                </a:solidFill>
                <a:latin typeface="Helvetica Neue"/>
              </a:rPr>
              <a:t>acousticness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, energy and loudness</a:t>
            </a:r>
          </a:p>
          <a:p>
            <a:pPr marL="1028700" lvl="1" indent="-342900"/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The abnormal positive distribution in terms of music popularity</a:t>
            </a:r>
          </a:p>
          <a:p>
            <a:pPr marL="1028700" lvl="1" indent="-342900"/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The initial trends between energy, year and popularity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80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Variable correlations</a:t>
            </a:r>
            <a:endParaRPr lang="en-US" sz="2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5C8B4-3E83-4EF8-8307-5E8F936B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2864262"/>
            <a:ext cx="82581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9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Scatter – year, energy and popularity </a:t>
            </a:r>
            <a:endParaRPr lang="en-US" sz="2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C5051-56BE-4943-9A9A-132F56D2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5" y="2727325"/>
            <a:ext cx="6343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2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6E-67B1-4ABA-9B9F-8FEFD93F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151277" cy="6108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E856-7DF9-46D6-896B-6D6628FC6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1" y="2200275"/>
            <a:ext cx="9931399" cy="4131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Scatter – year, energy and popularity </a:t>
            </a:r>
            <a:endParaRPr lang="en-US" sz="2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38D7A-40CE-454B-A2A0-CB10C169575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C5051-56BE-4943-9A9A-132F56D2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5" y="2727325"/>
            <a:ext cx="6343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558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65</TotalTime>
  <Words>623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Helvetica Neue</vt:lpstr>
      <vt:lpstr>Wingdings</vt:lpstr>
      <vt:lpstr>Theme1</vt:lpstr>
      <vt:lpstr>Can we predict music’s popularity?</vt:lpstr>
      <vt:lpstr>Problem &amp; Context</vt:lpstr>
      <vt:lpstr>Success Metrics &amp; Constrains</vt:lpstr>
      <vt:lpstr>Preliminary Data Analysis</vt:lpstr>
      <vt:lpstr>Feature Engineering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Modeling</vt:lpstr>
      <vt:lpstr>Analysis Results</vt:lpstr>
      <vt:lpstr>Recommendation</vt:lpstr>
      <vt:lpstr>Future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music’s popularity?</dc:title>
  <dc:creator>Marcelo Fuentes</dc:creator>
  <cp:lastModifiedBy>Marcelo Fuentes</cp:lastModifiedBy>
  <cp:revision>17</cp:revision>
  <dcterms:created xsi:type="dcterms:W3CDTF">2021-01-13T05:29:43Z</dcterms:created>
  <dcterms:modified xsi:type="dcterms:W3CDTF">2021-01-13T06:35:02Z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