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9"/>
  </p:sldMasterIdLst>
  <p:sldIdLst>
    <p:sldId id="256" r:id="rId60"/>
    <p:sldId id="258" r:id="rId61"/>
    <p:sldId id="260" r:id="rId62"/>
    <p:sldId id="261" r:id="rId63"/>
    <p:sldId id="267" r:id="rId64"/>
    <p:sldId id="262" r:id="rId65"/>
    <p:sldId id="263" r:id="rId66"/>
    <p:sldId id="264" r:id="rId67"/>
    <p:sldId id="265" r:id="rId68"/>
    <p:sldId id="266" r:id="rId69"/>
    <p:sldId id="268" r:id="rId70"/>
    <p:sldId id="269" r:id="rId71"/>
    <p:sldId id="270" r:id="rId72"/>
    <p:sldId id="272" r:id="rId73"/>
    <p:sldId id="271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7331FD-8334-4F65-B715-275C8EFF24BD}">
          <p14:sldIdLst>
            <p14:sldId id="256"/>
            <p14:sldId id="258"/>
            <p14:sldId id="260"/>
            <p14:sldId id="261"/>
            <p14:sldId id="267"/>
            <p14:sldId id="262"/>
          </p14:sldIdLst>
        </p14:section>
        <p14:section name="choix multiples" id="{1D6C25FD-CEBB-46FF-A3E4-E8EBF86B33C8}">
          <p14:sldIdLst>
            <p14:sldId id="263"/>
            <p14:sldId id="264"/>
            <p14:sldId id="265"/>
            <p14:sldId id="266"/>
          </p14:sldIdLst>
        </p14:section>
        <p14:section name="choix simple" id="{D84FA9B5-1875-4C76-8533-EB0B31AA9E2B}">
          <p14:sldIdLst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AFABAB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Master" Target="slideMasters/slideMaster1.xml"/><Relationship Id="rId67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8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8.xml"/><Relationship Id="rId5" Type="http://schemas.openxmlformats.org/officeDocument/2006/relationships/image" Target="../media/image7.jp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le">
            <a:extLst>
              <a:ext uri="{FF2B5EF4-FFF2-40B4-BE49-F238E27FC236}">
                <a16:creationId xmlns:a16="http://schemas.microsoft.com/office/drawing/2014/main" id="{34C819A3-BF4A-44DC-AF89-73EFC52874D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83419" y="689001"/>
            <a:ext cx="10705306" cy="689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EA28B5-85FE-48F6-A4CA-1C1D89B177A1}"/>
              </a:ext>
            </a:extLst>
          </p:cNvPr>
          <p:cNvSpPr txBox="1"/>
          <p:nvPr userDrawn="1"/>
        </p:nvSpPr>
        <p:spPr>
          <a:xfrm>
            <a:off x="1382502" y="803094"/>
            <a:ext cx="317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bg1"/>
                </a:solidFill>
              </a:rPr>
              <a:t>AlphaPoll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0F9057-CC7B-4E27-8A45-7E936246A3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9" y="689000"/>
            <a:ext cx="699083" cy="689855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6862EF92-59DC-408D-87A4-394F0469583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9255412" y="880039"/>
            <a:ext cx="869377" cy="3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74DA450E-3783-4D10-BE7D-4BB238B14BB2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10322068" y="880038"/>
            <a:ext cx="869377" cy="3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858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8E1A8-8B97-46A8-9728-9B0954E2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6B4E-5664-4B1F-BC29-6B274548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E3503-0E76-4A7C-B23C-DB6770B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6F375-921A-44EF-B76D-F33991C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303CA-D110-46E3-8D86-0B3DB125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08FA79-C3F8-4BF9-994F-2EEDE50A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6FF71-0D6F-4124-B4D1-7404DA8D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982A5-B599-41A9-96DA-673DB33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39084-F77C-4B4B-9108-BA820E0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586E9-DC31-4504-810E-B8F2D59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4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F3198-60B3-4A58-8C5A-C987AA42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76485D-0537-4549-AB89-965FEE66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FD9D1-89BD-4A40-9C5E-86BDFF6D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E674F-3BD4-4215-A201-85176CD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84A76-0B98-42BC-8CAB-4A79DF8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1BCF-C77C-414B-AB49-F25AF078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0854-567B-49C6-9E8A-DF983D9E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939FE-2EF7-4846-8D73-DE8B347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1343E-CBBC-4B74-85BA-02767D7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FD3CB-630F-46BA-8594-48DDA3C2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C4C9-051E-4013-AB1E-09E51E1D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B3155-31C2-4421-AA4F-3117A307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A9C15-2039-42A6-A801-341DC82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17FEA-5740-4C99-975F-7CE1110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BEE0-5CD3-4501-AA11-40F5E129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0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9DDF-7A4F-4FFF-8425-E127F83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FAB4F-EA0A-49AF-A642-462B6E50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79AB71-B259-4E52-BBB6-A355B18F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26129-9226-44B4-A460-9F1B1D76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E9A84-0977-44E5-80CC-0C0B57BC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A26E9-E7B6-4208-9F56-0CDB367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77BE-71A5-445A-98EC-68DD63BF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3FEB-1B31-4AC3-A31E-D71F4C92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072A9-246A-4493-94B1-960B7495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3E6EC7-FE11-4F98-86C1-1105C784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6EE094-7B00-40EE-97F3-E62525F34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08CBF-84C8-4ED8-B393-351FE7B9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BA36F1-2838-4C45-9B60-529258E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D8B027-04E1-4856-AE9A-1DEEB494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1FD0-1E04-4CC9-8BAD-C27BF6F8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47D27C-E067-45F5-B202-213873E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EBA121-AE5A-462E-9579-71BF954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DF313A-C2D0-4984-BBC8-5C83DDC6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6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68429-661A-4124-B651-94D4FC77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33F15-2BC1-4416-A141-758FB2D9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CC66F-8225-4325-A7B3-F6BE7295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38EC9-FB3B-47AE-86E9-4B0F0B9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B3B02B-7581-4657-99AA-8B307AC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B4C6D9-C41B-42C9-8D02-3203D414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7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5738A-4883-42DE-A372-2B3A5A4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6B666E-626E-464C-9A3F-78E60161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D2633-36B8-46A9-AF3D-B04BD2AD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BBEA3-9180-4F85-BDE0-95E8590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F82615-4298-4662-B831-AB33897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E07DE-43D3-4038-A9C1-5F097A9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6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6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02B0596B-08CB-4AB6-91D9-0A23677DD739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588936" y="0"/>
            <a:ext cx="10895308" cy="6858000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F98F7C4E-21AE-400C-9BB9-F8C7F5A44F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64590456-4A15-4CA9-AEDD-C66C505A97A8}"/>
                </a:ext>
              </a:extLst>
            </p:cNvPr>
            <p:cNvSpPr txBox="1"/>
            <p:nvPr/>
          </p:nvSpPr>
          <p:spPr>
            <a:xfrm>
              <a:off x="22515" y="22341"/>
              <a:ext cx="6883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noProof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AlphaPoll</a:t>
              </a: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FE859033-6A03-487A-AC32-FB66EE99F78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3764A6DC-45D9-42E0-8FEF-238975A1FF6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45472005-462F-4DA3-9236-0C9D4236C45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1F9B37D-2C15-4515-AD61-ADB06722F99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40B14785-3BD3-43D2-95EF-CD2C4F4DEC6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67A67B5A-A6A9-48A8-B1F5-93A04F76C542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053D95C-74EA-4B7D-891A-19762D49564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39F33C70-DA6B-4542-A560-ED5EB9EC9CF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D79DE75D-2869-44D9-ADC7-6223523CB4B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C6912E3-7FED-4901-A3FF-B3760CC41A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275D9458-EC55-4E03-B345-B6CFEFF6872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635236C-25AE-4A03-BE61-457C8CDB81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DFD462FD-5428-409D-9EEC-9B2FEB1A9BF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C4C671A5-98B2-40DD-BF3F-FA4DE9347DB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88F43F-99E9-4260-BB8F-E4EFA0F071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2A014D3-C525-4326-8FED-4D1F553B6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788626-80B0-42C3-9098-3522D7395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BCC3E65E-7E09-4E65-8C62-91AE4F8B36B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82D0332A-BF44-4B1D-A53D-6743C86DCD2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http://www.alphapoll.com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75787366-8BC8-4982-8014-E807D7C3267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9111AF5-11F3-4454-85C8-17A345D417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4E91A69-D8B4-4BC1-9673-3A7FAFBA20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26D8FA0-1DBD-4484-BEEF-5EA696CD6B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9EECE916-BA97-4470-85A0-F7B372C5781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BBF8F66D-2A41-4FB3-BB61-1AE547135C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DD200733-53DD-4C01-BB26-5968E1E971B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435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5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3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2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25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34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5" Type="http://schemas.openxmlformats.org/officeDocument/2006/relationships/slide" Target="slide15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0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5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5.xml"/><Relationship Id="rId6" Type="http://schemas.openxmlformats.org/officeDocument/2006/relationships/slide" Target="slide9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5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3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5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46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D5532345-9442-49EE-B6DF-41A9AD748ED7}"/>
              </a:ext>
            </a:extLst>
          </p:cNvPr>
          <p:cNvSpPr txBox="1"/>
          <p:nvPr/>
        </p:nvSpPr>
        <p:spPr>
          <a:xfrm>
            <a:off x="2081939" y="2491942"/>
            <a:ext cx="802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Bienvenue sur </a:t>
            </a:r>
            <a:r>
              <a:rPr lang="fr-FR" sz="2400" b="1" noProof="1"/>
              <a:t>AlphaPoll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42EEE57-2ABC-420D-8DD6-EFE81022C325}"/>
              </a:ext>
            </a:extLst>
          </p:cNvPr>
          <p:cNvSpPr txBox="1"/>
          <p:nvPr/>
        </p:nvSpPr>
        <p:spPr>
          <a:xfrm>
            <a:off x="1503336" y="3698400"/>
            <a:ext cx="9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Créez et partagez vos sondages en ligne en quelques instants</a:t>
            </a:r>
          </a:p>
        </p:txBody>
      </p:sp>
      <p:sp>
        <p:nvSpPr>
          <p:cNvPr id="6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B52F350E-6CBD-4BCE-A6D2-F5E9EEB23D1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un nouveau sondage</a:t>
            </a:r>
          </a:p>
        </p:txBody>
      </p:sp>
    </p:spTree>
    <p:extLst>
      <p:ext uri="{BB962C8B-B14F-4D97-AF65-F5344CB8AC3E}">
        <p14:creationId xmlns:p14="http://schemas.microsoft.com/office/powerpoint/2010/main" val="35999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7AC343E-7ACB-460B-B98B-3F83CF761AF2}"/>
              </a:ext>
            </a:extLst>
          </p:cNvPr>
          <p:cNvGrpSpPr/>
          <p:nvPr/>
        </p:nvGrpSpPr>
        <p:grpSpPr>
          <a:xfrm>
            <a:off x="2693907" y="3241206"/>
            <a:ext cx="241300" cy="247645"/>
            <a:chOff x="2590800" y="5775325"/>
            <a:chExt cx="241300" cy="247645"/>
          </a:xfrm>
        </p:grpSpPr>
        <p:sp>
          <p:nvSpPr>
            <p:cNvPr id="37" name="Rectangle : coins arrondis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1AE62F27-83B5-402B-879D-3EE75E7FCC1A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D4829FB3-A83C-49D8-BCBA-9C4C3AB70EB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4CDE114-D3AD-442C-8C57-ABC62C80771E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5D91E8B-CC75-4CB4-94D1-F5438799810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302907F-12B3-405B-8F81-E4EF7DEF5B03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5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B860EDCF-5976-485A-800A-C10D2D1222D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162728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hlinkClick r:id="rId5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EE1BC7E7-F807-4ACB-98B2-567A80CC5B9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5B1A1A-DF13-4D1E-981E-7BA8C2EB68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2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D09A8C85-DDB6-4A80-8A5A-549A2C34C8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318047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hlinkClick r:id="rId4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BEC240-F435-406D-9C33-FB86FB5CFB52}"/>
              </a:ext>
            </a:extLst>
          </p:cNvPr>
          <p:cNvGrpSpPr/>
          <p:nvPr/>
        </p:nvGrpSpPr>
        <p:grpSpPr>
          <a:xfrm>
            <a:off x="2688827" y="3241834"/>
            <a:ext cx="251460" cy="247645"/>
            <a:chOff x="2688827" y="3241834"/>
            <a:chExt cx="251460" cy="247645"/>
          </a:xfrm>
        </p:grpSpPr>
        <p:sp>
          <p:nvSpPr>
            <p:cNvPr id="4" name="Ellipse 3">
              <a:hlinkClick r:id="rId5" action="ppaction://hlinksldjump"/>
              <a:extLst>
                <a:ext uri="{FF2B5EF4-FFF2-40B4-BE49-F238E27FC236}">
                  <a16:creationId xmlns:a16="http://schemas.microsoft.com/office/drawing/2014/main" id="{B1C3F386-BBAB-4E55-B5C0-43DAEEB895F8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3947D7E6-9267-4388-B6F4-6CEA6BD68DE3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D9672D5-E132-421A-871E-3E7277D905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1CD3B7-A168-4BC1-AD9E-5EAD4F6DE7C4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9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C767ADB-284B-41FB-85B2-B9A34970764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291301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D328B40-3D43-42AD-87DD-530B1336668A}"/>
              </a:ext>
            </a:extLst>
          </p:cNvPr>
          <p:cNvGrpSpPr/>
          <p:nvPr/>
        </p:nvGrpSpPr>
        <p:grpSpPr>
          <a:xfrm>
            <a:off x="2683747" y="3795354"/>
            <a:ext cx="251460" cy="247645"/>
            <a:chOff x="2688827" y="3241834"/>
            <a:chExt cx="251460" cy="247645"/>
          </a:xfrm>
        </p:grpSpPr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6B3C937A-E4F0-40E7-892D-318D8CC650C2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0A5893C8-1244-47C4-A830-6DE79BFBE054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4E4E7A01-1452-4BD9-A283-141638E0C03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A64425-5BBF-4887-937C-6C09C1BA938A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31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68F301F4-DF4C-4DDA-B111-39E5E7F381E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233740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3" y="2284185"/>
            <a:ext cx="709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Merci d’avoir voté !</a:t>
            </a:r>
          </a:p>
          <a:p>
            <a:pPr algn="ctr"/>
            <a:r>
              <a:rPr lang="fr-FR" sz="2400" b="1" dirty="0"/>
              <a:t>Votre vote a bien été pris en compte</a:t>
            </a:r>
          </a:p>
        </p:txBody>
      </p:sp>
      <p:sp>
        <p:nvSpPr>
          <p:cNvPr id="1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5" y="5189375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Retour à l’accueil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F42CF313-10C0-4A10-B49B-105E02ED5FB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498195" y="3807161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399094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8C1E1E4-5E67-4321-828C-7ABFBF5BF710}"/>
              </a:ext>
            </a:extLst>
          </p:cNvPr>
          <p:cNvSpPr txBox="1"/>
          <p:nvPr/>
        </p:nvSpPr>
        <p:spPr>
          <a:xfrm>
            <a:off x="2590800" y="4827512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4	        n votants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94A0D7-4788-44F9-840A-0B2FF7F2AACA}"/>
              </a:ext>
            </a:extLst>
          </p:cNvPr>
          <p:cNvGrpSpPr/>
          <p:nvPr/>
        </p:nvGrpSpPr>
        <p:grpSpPr>
          <a:xfrm>
            <a:off x="2590800" y="4213867"/>
            <a:ext cx="6615193" cy="494995"/>
            <a:chOff x="2590800" y="3786583"/>
            <a:chExt cx="6615193" cy="494995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786583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	        n votants</a:t>
              </a:r>
            </a:p>
          </p:txBody>
        </p:sp>
        <p:grpSp>
          <p:nvGrpSpPr>
            <p:cNvPr id="36" name="Group 1">
              <a:extLst>
                <a:ext uri="{FF2B5EF4-FFF2-40B4-BE49-F238E27FC236}">
                  <a16:creationId xmlns:a16="http://schemas.microsoft.com/office/drawing/2014/main" id="{8CB4EEBB-98D3-48AB-A8F3-EF888AFCE359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090369" y="4129788"/>
              <a:ext cx="2704005" cy="151790"/>
              <a:chOff x="1460305" y="1911100"/>
              <a:chExt cx="2125060" cy="151790"/>
            </a:xfrm>
          </p:grpSpPr>
          <p:sp>
            <p:nvSpPr>
              <p:cNvPr id="37" name="GrayBox">
                <a:extLst>
                  <a:ext uri="{FF2B5EF4-FFF2-40B4-BE49-F238E27FC236}">
                    <a16:creationId xmlns:a16="http://schemas.microsoft.com/office/drawing/2014/main" id="{80301939-F70F-4105-AFDD-F02DCD375AC6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2125060" cy="151790"/>
              </a:xfrm>
              <a:prstGeom prst="rect">
                <a:avLst/>
              </a:prstGeom>
              <a:solidFill>
                <a:srgbClr val="D4D4D4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BlueBox">
                <a:extLst>
                  <a:ext uri="{FF2B5EF4-FFF2-40B4-BE49-F238E27FC236}">
                    <a16:creationId xmlns:a16="http://schemas.microsoft.com/office/drawing/2014/main" id="{72E11280-84D1-4ED8-A1B8-C90C33137A44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1005380" cy="151790"/>
              </a:xfrm>
              <a:prstGeom prst="rect">
                <a:avLst/>
              </a:prstGeom>
              <a:solidFill>
                <a:srgbClr val="7F7F7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18F11F7-61AA-4285-B798-8FC0443742E3}"/>
              </a:ext>
            </a:extLst>
          </p:cNvPr>
          <p:cNvGrpSpPr/>
          <p:nvPr/>
        </p:nvGrpSpPr>
        <p:grpSpPr>
          <a:xfrm>
            <a:off x="2573560" y="2950011"/>
            <a:ext cx="6615193" cy="496413"/>
            <a:chOff x="2590800" y="2635636"/>
            <a:chExt cx="6615193" cy="496413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2635636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	        n votants</a:t>
              </a:r>
            </a:p>
          </p:txBody>
        </p:sp>
        <p:grpSp>
          <p:nvGrpSpPr>
            <p:cNvPr id="39" name="Group 1">
              <a:extLst>
                <a:ext uri="{FF2B5EF4-FFF2-40B4-BE49-F238E27FC236}">
                  <a16:creationId xmlns:a16="http://schemas.microsoft.com/office/drawing/2014/main" id="{1FE764D7-EA54-40E8-92F0-29221687E574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3090370" y="2980259"/>
              <a:ext cx="2704004" cy="151790"/>
              <a:chOff x="1460305" y="1911100"/>
              <a:chExt cx="2125060" cy="151790"/>
            </a:xfrm>
          </p:grpSpPr>
          <p:sp>
            <p:nvSpPr>
              <p:cNvPr id="50" name="GrayBox">
                <a:extLst>
                  <a:ext uri="{FF2B5EF4-FFF2-40B4-BE49-F238E27FC236}">
                    <a16:creationId xmlns:a16="http://schemas.microsoft.com/office/drawing/2014/main" id="{EB2D337F-09FC-4BC2-8E53-C6AF047BC774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2125060" cy="151790"/>
              </a:xfrm>
              <a:prstGeom prst="rect">
                <a:avLst/>
              </a:prstGeom>
              <a:solidFill>
                <a:srgbClr val="D4D4D4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BlueBox">
                <a:extLst>
                  <a:ext uri="{FF2B5EF4-FFF2-40B4-BE49-F238E27FC236}">
                    <a16:creationId xmlns:a16="http://schemas.microsoft.com/office/drawing/2014/main" id="{45CB46EE-59A9-47ED-9675-61CE5DB8B274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1669690" cy="1517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5E71465-DF01-4800-A8BE-DF4F73B84822}"/>
              </a:ext>
            </a:extLst>
          </p:cNvPr>
          <p:cNvGrpSpPr/>
          <p:nvPr/>
        </p:nvGrpSpPr>
        <p:grpSpPr>
          <a:xfrm>
            <a:off x="2573561" y="3563982"/>
            <a:ext cx="6615193" cy="531235"/>
            <a:chOff x="2590800" y="4282996"/>
            <a:chExt cx="6615193" cy="531235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4282996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3	        n votants</a:t>
              </a:r>
            </a:p>
          </p:txBody>
        </p:sp>
        <p:grpSp>
          <p:nvGrpSpPr>
            <p:cNvPr id="52" name="Group 1">
              <a:extLst>
                <a:ext uri="{FF2B5EF4-FFF2-40B4-BE49-F238E27FC236}">
                  <a16:creationId xmlns:a16="http://schemas.microsoft.com/office/drawing/2014/main" id="{E170079D-5D78-40BE-873C-1D8E7459E5F2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3090370" y="4662441"/>
              <a:ext cx="2704004" cy="151790"/>
              <a:chOff x="1460305" y="1911100"/>
              <a:chExt cx="2125060" cy="151790"/>
            </a:xfrm>
          </p:grpSpPr>
          <p:sp>
            <p:nvSpPr>
              <p:cNvPr id="53" name="GrayBox">
                <a:extLst>
                  <a:ext uri="{FF2B5EF4-FFF2-40B4-BE49-F238E27FC236}">
                    <a16:creationId xmlns:a16="http://schemas.microsoft.com/office/drawing/2014/main" id="{B9F46EBB-FAB8-498D-BFAA-40F0349ABFF9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2125060" cy="151790"/>
              </a:xfrm>
              <a:prstGeom prst="rect">
                <a:avLst/>
              </a:prstGeom>
              <a:solidFill>
                <a:srgbClr val="D4D4D4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BlueBox">
                <a:extLst>
                  <a:ext uri="{FF2B5EF4-FFF2-40B4-BE49-F238E27FC236}">
                    <a16:creationId xmlns:a16="http://schemas.microsoft.com/office/drawing/2014/main" id="{FC163844-E974-41C1-9C81-3CA03E51F06A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1294305" cy="1517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Group 1">
            <a:extLst>
              <a:ext uri="{FF2B5EF4-FFF2-40B4-BE49-F238E27FC236}">
                <a16:creationId xmlns:a16="http://schemas.microsoft.com/office/drawing/2014/main" id="{81355323-F54F-41E0-B779-364FEA1E7AA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370" y="5220238"/>
            <a:ext cx="2704004" cy="151790"/>
            <a:chOff x="1460305" y="1911100"/>
            <a:chExt cx="2125060" cy="151790"/>
          </a:xfrm>
        </p:grpSpPr>
        <p:sp>
          <p:nvSpPr>
            <p:cNvPr id="57" name="GrayBox">
              <a:extLst>
                <a:ext uri="{FF2B5EF4-FFF2-40B4-BE49-F238E27FC236}">
                  <a16:creationId xmlns:a16="http://schemas.microsoft.com/office/drawing/2014/main" id="{5103A07F-CFCA-434F-A6D3-C97697CFE780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BlueBox">
              <a:extLst>
                <a:ext uri="{FF2B5EF4-FFF2-40B4-BE49-F238E27FC236}">
                  <a16:creationId xmlns:a16="http://schemas.microsoft.com/office/drawing/2014/main" id="{C213ECE9-78FF-4384-A14D-C83CC24BD726}"/>
                </a:ext>
              </a:extLst>
            </p:cNvPr>
            <p:cNvSpPr/>
            <p:nvPr/>
          </p:nvSpPr>
          <p:spPr>
            <a:xfrm>
              <a:off x="1460305" y="1911100"/>
              <a:ext cx="45719" cy="151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2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hlinkClick r:id="rId3" action="ppaction://hlinksldjump"/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223D72FC-2F3D-4BC5-92BB-76DB9034A80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le sondage</a:t>
            </a:r>
          </a:p>
        </p:txBody>
      </p:sp>
    </p:spTree>
    <p:extLst>
      <p:ext uri="{BB962C8B-B14F-4D97-AF65-F5344CB8AC3E}">
        <p14:creationId xmlns:p14="http://schemas.microsoft.com/office/powerpoint/2010/main" val="376925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2EC5D53-1533-44B4-BB5D-2BD0BA894C3F}"/>
              </a:ext>
            </a:extLst>
          </p:cNvPr>
          <p:cNvGrpSpPr/>
          <p:nvPr/>
        </p:nvGrpSpPr>
        <p:grpSpPr>
          <a:xfrm>
            <a:off x="2590800" y="5775325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9009CE05-96F2-40B8-B15E-7FC770B70D3D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35216B1-65EA-4DE3-8143-67EA680B7FA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59E48489-E895-4192-8AC3-D3D2557717C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9CB2744A-CF3B-42CA-9533-F868D960D2B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le sondage</a:t>
            </a:r>
          </a:p>
        </p:txBody>
      </p:sp>
    </p:spTree>
    <p:extLst>
      <p:ext uri="{BB962C8B-B14F-4D97-AF65-F5344CB8AC3E}">
        <p14:creationId xmlns:p14="http://schemas.microsoft.com/office/powerpoint/2010/main" val="12423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à choix simple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14665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à choix multiples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357537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5" y="2830285"/>
            <a:ext cx="709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supprimé !</a:t>
            </a:r>
          </a:p>
        </p:txBody>
      </p:sp>
      <p:sp>
        <p:nvSpPr>
          <p:cNvPr id="12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Cliquez ici pour revenir à l’accueil</a:t>
            </a:r>
          </a:p>
        </p:txBody>
      </p:sp>
    </p:spTree>
    <p:extLst>
      <p:ext uri="{BB962C8B-B14F-4D97-AF65-F5344CB8AC3E}">
        <p14:creationId xmlns:p14="http://schemas.microsoft.com/office/powerpoint/2010/main" val="167607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23D72FC-2F3D-4BC5-92BB-76DB9034A80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6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0A8BE58-B4F4-4060-905B-30EBE5F1586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880A4-F5C5-4F24-BBD2-F37919EE06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</p:spTree>
    <p:extLst>
      <p:ext uri="{BB962C8B-B14F-4D97-AF65-F5344CB8AC3E}">
        <p14:creationId xmlns:p14="http://schemas.microsoft.com/office/powerpoint/2010/main" val="32828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235843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1C92CF1-87A7-4FE8-A07E-DD984BD450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CE01A09-8F90-400A-A394-B3D6494FAC8F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F3651114-770C-49DC-9439-BEEBA510F45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414064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E4A4F895-583F-4089-98FC-F2A11750BF7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E9DBF7-A705-42FE-87F8-201C654525C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4118330-C770-4044-BF0A-87A6A87CAC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252029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32075E5-C2AA-4F60-A8BE-9A6CF64B8B3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1D7C1DA-EE25-4ADE-8EDE-DBE0585E7F9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5F5C06-AB3A-49FF-AA8B-405A1A76EC4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BFC1471-67C5-421D-953C-82827174F12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69DF31B-8028-4A4B-A05D-73D6F4E82BC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3FEEB52-7F79-4B4D-90F6-AA58B70992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C296919-43EC-4E85-834C-05D91266C30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BA83C1F-7238-4681-9ED0-A1F03745A84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FC30AA6-5E55-4BAB-A79A-0CF5E3F6F13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D63DCE2-A1FC-42FF-87F3-8E68417A512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C9AED60-4F2A-4760-8DED-A5462C53FB4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F21FA22-A60C-4703-A1F6-44050722901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8CBCEF4-9C1C-47E3-AD95-E5773EE7654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6297BAD-F55C-40B9-8683-D775E517F30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746D304-EFCC-466E-B4AB-D6A9AF5AE88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8122A86-D86F-46F2-8268-81E33EA4636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423444C-A97A-4A94-8F35-1789E97D697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5668304-9F0E-4BA4-9D70-79F50D92E73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FAA198F-1694-4EE0-8623-F1193A6C08F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A791250-6E1A-49F8-9B5F-A213C8A544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C8000B4-1F75-4A2D-9225-09BE78F6A6C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267FBFB-92D7-4D74-B84C-5E4D83C6B26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494CEC1-8EAC-4B54-8BE8-7F35160D8CC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71F00BD-7526-4F3B-B54B-81A75C7F075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E93AB39-998B-4756-B9BD-E7F6CA266FF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82315BB-4EB8-4408-8D50-FA3B4C32822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FB4F82B-DBCD-4635-A6A6-32F7F200B46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A0790C4-D307-416E-B79D-9EAE66E18D7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83E0C0F-0AC0-480A-B796-46DAA2D2B22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3B144FB-8DEC-442E-B525-8287DB341B2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600E07D-A70F-40C3-91E3-DBB853CF696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C32FCBD-177F-42D8-88C5-FEB7DD0789C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9F2178-4D23-4E18-BDA0-06FF57B553B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8E00592-4481-4E2B-8359-30C388D7B48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65AF806-1B66-4A13-97F8-3F64FD25D2A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414AA95-8ADB-44CB-8538-9CC88279557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D052ADA-57E6-4B4D-9E80-DAA12166200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B446808-24AC-4468-AB4F-A1EB1B6A4BC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769A920-CF86-4DA7-9360-592B162CD08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658273-BBD8-4840-A79E-3968ECD11E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C0887E0-9EDD-40D3-93CA-B62AB90F239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3226A55-7EED-49CD-A74C-ED732DF6937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82DE13C-01D1-489E-A1B1-B449BE3479F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27CA166-8584-42F2-9B44-21962824FA1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5E87F94-B6DC-4298-A028-C3EE9DFAC87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9F920A9-33F7-44EF-9A94-826AD4F64FA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22148A0-7833-4DC6-871F-E70956FF1C0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30722D3-27ED-4908-81B3-8AF12BB57E1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BDCDF2E-C655-4CE2-9C9F-47A1D690E94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98827B9-1EF4-4C78-827B-A7C96A2FE1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182F6B9-36DB-45AC-8D63-BA6438C9374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C91F00D-2897-40F0-877F-FA2C47BB0E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9ACE079-E2D4-41CB-A729-E129E266C07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CB9CC9D-F9D0-4072-ADA6-A08FD353C4D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381</Words>
  <Application>Microsoft Office PowerPoint</Application>
  <PresentationFormat>Grand écran</PresentationFormat>
  <Paragraphs>96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furlan</dc:creator>
  <cp:lastModifiedBy>Marc FURLAN</cp:lastModifiedBy>
  <cp:revision>40</cp:revision>
  <dcterms:created xsi:type="dcterms:W3CDTF">2017-11-27T19:05:37Z</dcterms:created>
  <dcterms:modified xsi:type="dcterms:W3CDTF">2017-12-15T09:58:31Z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\\srvsite\home\adai04\Projet\Maquette Projet v2.pptx</vt:lpwstr>
  </property>
</Properties>
</file>