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5"/>
  </p:sldMasterIdLst>
  <p:sldIdLst>
    <p:sldId id="256" r:id="rId66"/>
    <p:sldId id="257" r:id="rId67"/>
    <p:sldId id="259" r:id="rId68"/>
    <p:sldId id="258" r:id="rId69"/>
    <p:sldId id="260" r:id="rId70"/>
    <p:sldId id="261" r:id="rId71"/>
    <p:sldId id="267" r:id="rId72"/>
    <p:sldId id="262" r:id="rId73"/>
    <p:sldId id="263" r:id="rId74"/>
    <p:sldId id="264" r:id="rId75"/>
    <p:sldId id="265" r:id="rId76"/>
    <p:sldId id="266" r:id="rId77"/>
    <p:sldId id="268" r:id="rId78"/>
    <p:sldId id="269" r:id="rId79"/>
    <p:sldId id="270" r:id="rId80"/>
    <p:sldId id="272" r:id="rId81"/>
    <p:sldId id="271" r:id="rId8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6E7331FD-8334-4F65-B715-275C8EFF24BD}">
          <p14:sldIdLst>
            <p14:sldId id="256"/>
            <p14:sldId id="257"/>
            <p14:sldId id="259"/>
            <p14:sldId id="258"/>
            <p14:sldId id="260"/>
            <p14:sldId id="261"/>
            <p14:sldId id="267"/>
            <p14:sldId id="262"/>
          </p14:sldIdLst>
        </p14:section>
        <p14:section name="choix multiples" id="{1D6C25FD-CEBB-46FF-A3E4-E8EBF86B33C8}">
          <p14:sldIdLst>
            <p14:sldId id="263"/>
            <p14:sldId id="264"/>
            <p14:sldId id="265"/>
            <p14:sldId id="266"/>
          </p14:sldIdLst>
        </p14:section>
        <p14:section name="choix simple" id="{D84FA9B5-1875-4C76-8533-EB0B31AA9E2B}">
          <p14:sldIdLst>
            <p14:sldId id="268"/>
            <p14:sldId id="269"/>
            <p14:sldId id="270"/>
            <p14:sldId id="272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7F7F7F"/>
    <a:srgbClr val="AFABAB"/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63" Type="http://schemas.openxmlformats.org/officeDocument/2006/relationships/customXml" Target="../customXml/item63.xml"/><Relationship Id="rId68" Type="http://schemas.openxmlformats.org/officeDocument/2006/relationships/slide" Target="slides/slide3.xml"/><Relationship Id="rId76" Type="http://schemas.openxmlformats.org/officeDocument/2006/relationships/slide" Target="slides/slide11.xml"/><Relationship Id="rId84" Type="http://schemas.openxmlformats.org/officeDocument/2006/relationships/viewProps" Target="viewProps.xml"/><Relationship Id="rId7" Type="http://schemas.openxmlformats.org/officeDocument/2006/relationships/customXml" Target="../customXml/item7.xml"/><Relationship Id="rId71" Type="http://schemas.openxmlformats.org/officeDocument/2006/relationships/slide" Target="slides/slide6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slide" Target="slides/slide1.xml"/><Relationship Id="rId74" Type="http://schemas.openxmlformats.org/officeDocument/2006/relationships/slide" Target="slides/slide9.xml"/><Relationship Id="rId79" Type="http://schemas.openxmlformats.org/officeDocument/2006/relationships/slide" Target="slides/slide14.xml"/><Relationship Id="rId87" Type="http://schemas.microsoft.com/office/2015/10/relationships/revisionInfo" Target="revisionInfo.xml"/><Relationship Id="rId5" Type="http://schemas.openxmlformats.org/officeDocument/2006/relationships/customXml" Target="../customXml/item5.xml"/><Relationship Id="rId61" Type="http://schemas.openxmlformats.org/officeDocument/2006/relationships/customXml" Target="../customXml/item61.xml"/><Relationship Id="rId82" Type="http://schemas.openxmlformats.org/officeDocument/2006/relationships/slide" Target="slides/slide17.xml"/><Relationship Id="rId19" Type="http://schemas.openxmlformats.org/officeDocument/2006/relationships/customXml" Target="../customXml/item19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slide" Target="slides/slide4.xml"/><Relationship Id="rId77" Type="http://schemas.openxmlformats.org/officeDocument/2006/relationships/slide" Target="slides/slide12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slide" Target="slides/slide7.xml"/><Relationship Id="rId80" Type="http://schemas.openxmlformats.org/officeDocument/2006/relationships/slide" Target="slides/slide15.xml"/><Relationship Id="rId85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slide" Target="slides/slide2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slide" Target="slides/slide5.xml"/><Relationship Id="rId75" Type="http://schemas.openxmlformats.org/officeDocument/2006/relationships/slide" Target="slides/slide10.xml"/><Relationship Id="rId83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slideMaster" Target="slideMasters/slideMaster1.xml"/><Relationship Id="rId73" Type="http://schemas.openxmlformats.org/officeDocument/2006/relationships/slide" Target="slides/slide8.xml"/><Relationship Id="rId78" Type="http://schemas.openxmlformats.org/officeDocument/2006/relationships/slide" Target="slides/slide13.xml"/><Relationship Id="rId81" Type="http://schemas.openxmlformats.org/officeDocument/2006/relationships/slide" Target="slides/slide16.xml"/><Relationship Id="rId86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3175">
              <a:solidFill>
                <a:schemeClr val="bg1">
                  <a:lumMod val="50000"/>
                </a:schemeClr>
              </a:solidFill>
            </a:ln>
          </c:spPr>
          <c:dPt>
            <c:idx val="0"/>
            <c:bubble3D val="0"/>
            <c:spPr>
              <a:solidFill>
                <a:srgbClr val="AFABAB"/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AAF3-4AD4-9CC9-B0F6E42A7AAF}"/>
              </c:ext>
            </c:extLst>
          </c:dPt>
          <c:dPt>
            <c:idx val="1"/>
            <c:bubble3D val="0"/>
            <c:spPr>
              <a:solidFill>
                <a:srgbClr val="BFBFBF"/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AAF3-4AD4-9CC9-B0F6E42A7AAF}"/>
              </c:ext>
            </c:extLst>
          </c:dPt>
          <c:dPt>
            <c:idx val="2"/>
            <c:bubble3D val="0"/>
            <c:spPr>
              <a:solidFill>
                <a:srgbClr val="7F7F7F"/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5-AAF3-4AD4-9CC9-B0F6E42A7AAF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</c:v>
                </c:pt>
                <c:pt idx="1">
                  <c:v>3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AF3-4AD4-9CC9-B0F6E42A7A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zero"/>
    <c:showDLblsOverMax val="0"/>
  </c:chart>
  <c:spPr>
    <a:noFill/>
  </c:spPr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54.xml"/><Relationship Id="rId2" Type="http://schemas.openxmlformats.org/officeDocument/2006/relationships/customXml" Target="../../customXml/item37.xml"/><Relationship Id="rId1" Type="http://schemas.openxmlformats.org/officeDocument/2006/relationships/customXml" Target="../../customXml/item44.xml"/><Relationship Id="rId5" Type="http://schemas.openxmlformats.org/officeDocument/2006/relationships/image" Target="../media/image7.jpg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le">
            <a:extLst>
              <a:ext uri="{FF2B5EF4-FFF2-40B4-BE49-F238E27FC236}">
                <a16:creationId xmlns:a16="http://schemas.microsoft.com/office/drawing/2014/main" id="{34C819A3-BF4A-44DC-AF89-73EFC52874DE}"/>
              </a:ext>
            </a:extLst>
          </p:cNvPr>
          <p:cNvSpPr/>
          <p:nvPr userDrawn="1">
            <p:custDataLst>
              <p:custData r:id="rId1"/>
            </p:custDataLst>
          </p:nvPr>
        </p:nvSpPr>
        <p:spPr>
          <a:xfrm>
            <a:off x="683419" y="689001"/>
            <a:ext cx="10705306" cy="6898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8EA28B5-85FE-48F6-A4CA-1C1D89B177A1}"/>
              </a:ext>
            </a:extLst>
          </p:cNvPr>
          <p:cNvSpPr txBox="1"/>
          <p:nvPr userDrawn="1"/>
        </p:nvSpPr>
        <p:spPr>
          <a:xfrm>
            <a:off x="1382502" y="803094"/>
            <a:ext cx="3178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>
                <a:solidFill>
                  <a:schemeClr val="bg1"/>
                </a:solidFill>
              </a:rPr>
              <a:t>AlphaPoll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80F9057-CC7B-4E27-8A45-7E936246A31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19" y="689000"/>
            <a:ext cx="699083" cy="689855"/>
          </a:xfrm>
          <a:prstGeom prst="rect">
            <a:avLst/>
          </a:prstGeom>
        </p:spPr>
      </p:pic>
      <p:sp>
        <p:nvSpPr>
          <p:cNvPr id="8" name="Content">
            <a:extLst>
              <a:ext uri="{FF2B5EF4-FFF2-40B4-BE49-F238E27FC236}">
                <a16:creationId xmlns:a16="http://schemas.microsoft.com/office/drawing/2014/main" id="{3470CBC1-6441-4A13-970D-4FC8D4FBA455}"/>
              </a:ext>
            </a:extLst>
          </p:cNvPr>
          <p:cNvSpPr/>
          <p:nvPr userDrawn="1">
            <p:custDataLst>
              <p:custData r:id="rId2"/>
            </p:custDataLst>
          </p:nvPr>
        </p:nvSpPr>
        <p:spPr>
          <a:xfrm>
            <a:off x="9255412" y="880039"/>
            <a:ext cx="869377" cy="3077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Log in</a:t>
            </a: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61D1317C-26E2-421D-95D5-7DF97BB9BCF5}"/>
              </a:ext>
            </a:extLst>
          </p:cNvPr>
          <p:cNvSpPr/>
          <p:nvPr userDrawn="1">
            <p:custDataLst>
              <p:custData r:id="rId3"/>
            </p:custDataLst>
          </p:nvPr>
        </p:nvSpPr>
        <p:spPr>
          <a:xfrm>
            <a:off x="10322068" y="880038"/>
            <a:ext cx="869377" cy="3077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Sign in</a:t>
            </a:r>
          </a:p>
        </p:txBody>
      </p:sp>
    </p:spTree>
    <p:extLst>
      <p:ext uri="{BB962C8B-B14F-4D97-AF65-F5344CB8AC3E}">
        <p14:creationId xmlns:p14="http://schemas.microsoft.com/office/powerpoint/2010/main" val="85882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88E1A8-8B97-46A8-9728-9B0954E2B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FA96B4E-5664-4B1F-BC29-6B2745483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3E3503-0E76-4A7C-B23C-DB6770BCB8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C26267-2946-4D70-9E37-0A226DB93BA1}" type="datetimeFigureOut">
              <a:rPr lang="fr-FR" smtClean="0"/>
              <a:t>20/12/2017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26F375-921A-44EF-B76D-F33991C52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1303CA-D110-46E3-8D86-0B3DB1255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65F3D9-0932-4BD7-B882-86CEF351DFD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7155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008FA79-C3F8-4BF9-994F-2EEDE50ACE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2A6FF71-0D6F-4124-B4D1-7404DA8D2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A982A5-B599-41A9-96DA-673DB33F1F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C26267-2946-4D70-9E37-0A226DB93BA1}" type="datetimeFigureOut">
              <a:rPr lang="fr-FR" smtClean="0"/>
              <a:t>20/12/2017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539084-F77C-4B4B-9108-BA820E0DB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F586E9-DC31-4504-810E-B8F2D595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65F3D9-0932-4BD7-B882-86CEF351DFD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7481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AF3198-60B3-4A58-8C5A-C987AA427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676485D-0537-4549-AB89-965FEE66D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CFD9D1-89BD-4A40-9C5E-86BDFF6D7A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C26267-2946-4D70-9E37-0A226DB93BA1}" type="datetimeFigureOut">
              <a:rPr lang="fr-FR" smtClean="0"/>
              <a:t>20/12/2017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EE674F-3BD4-4215-A201-85176CDFB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184A76-0B98-42BC-8CAB-4A79DF898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65F3D9-0932-4BD7-B882-86CEF351DFD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0217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3F1BCF-C77C-414B-AB49-F25AF0782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900854-567B-49C6-9E8A-DF983D9ED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A939FE-2EF7-4846-8D73-DE8B347643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C26267-2946-4D70-9E37-0A226DB93BA1}" type="datetimeFigureOut">
              <a:rPr lang="fr-FR" smtClean="0"/>
              <a:t>20/12/2017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91343E-CBBC-4B74-85BA-02767D792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2FD3CB-630F-46BA-8594-48DDA3C2F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65F3D9-0932-4BD7-B882-86CEF351DFD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431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70C4C9-051E-4013-AB1E-09E51E1DD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6B3155-31C2-4421-AA4F-3117A3079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CA9C15-2039-42A6-A801-341DC822AB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C26267-2946-4D70-9E37-0A226DB93BA1}" type="datetimeFigureOut">
              <a:rPr lang="fr-FR" smtClean="0"/>
              <a:t>20/12/2017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617FEA-5740-4C99-975F-7CE111098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61BEE0-5CD3-4501-AA11-40F5E1298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65F3D9-0932-4BD7-B882-86CEF351DFD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9073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9B9DDF-7A4F-4FFF-8425-E127F83E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2FAB4F-EA0A-49AF-A642-462B6E50B1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479AB71-B259-4E52-BBB6-A355B18FF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9B26129-9226-44B4-A460-9F1B1D76DF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C26267-2946-4D70-9E37-0A226DB93BA1}" type="datetimeFigureOut">
              <a:rPr lang="fr-FR" smtClean="0"/>
              <a:t>20/12/2017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FE9A84-0977-44E5-80CC-0C0B57BCE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23A26E9-E7B6-4208-9F56-0CDB36749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65F3D9-0932-4BD7-B882-86CEF351DFD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1532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6E77BE-71A5-445A-98EC-68DD63BF5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9B3FEB-1B31-4AC3-A31E-D71F4C92D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45072A9-246A-4493-94B1-960B74957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C3E6EC7-FE11-4F98-86C1-1105C7843F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36EE094-7B00-40EE-97F3-E62525F34F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B08CBF-84C8-4ED8-B393-351FE7B933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C26267-2946-4D70-9E37-0A226DB93BA1}" type="datetimeFigureOut">
              <a:rPr lang="fr-FR" smtClean="0"/>
              <a:t>20/12/2017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1BA36F1-2838-4C45-9B60-529258E05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4D8B027-04E1-4856-AE9A-1DEEB494D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65F3D9-0932-4BD7-B882-86CEF351DFD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5719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7C1FD0-1E04-4CC9-8BAD-C27BF6F84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D47D27C-E067-45F5-B202-213873EB77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C26267-2946-4D70-9E37-0A226DB93BA1}" type="datetimeFigureOut">
              <a:rPr lang="fr-FR" smtClean="0"/>
              <a:t>20/12/2017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CEBA121-AE5A-462E-9579-71BF95419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FDF313A-C2D0-4984-BBC8-5C83DDC62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65F3D9-0932-4BD7-B882-86CEF351DFD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9613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68429-661A-4124-B651-94D4FC771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833F15-2BC1-4416-A141-758FB2D9B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1BCC66F-8225-4325-A7B3-F6BE72959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538EC9-FB3B-47AE-86E9-4B0F0B9411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C26267-2946-4D70-9E37-0A226DB93BA1}" type="datetimeFigureOut">
              <a:rPr lang="fr-FR" smtClean="0"/>
              <a:t>20/12/2017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CB3B02B-7581-4657-99AA-8B307AC2E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1B4C6D9-C41B-42C9-8D02-3203D4143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65F3D9-0932-4BD7-B882-86CEF351DFD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373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E5738A-4883-42DE-A372-2B3A5A4E4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76B666E-626E-464C-9A3F-78E601613A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30D2633-36B8-46A9-AF3D-B04BD2AD5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9BBBEA3-9180-4F85-BDE0-95E859005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C26267-2946-4D70-9E37-0A226DB93BA1}" type="datetimeFigureOut">
              <a:rPr lang="fr-FR" smtClean="0"/>
              <a:t>20/12/2017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9F82615-4298-4662-B831-AB33897D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6E07DE-43D3-4038-A9C1-5F097A930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65F3D9-0932-4BD7-B882-86CEF351DFD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7688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customXml" Target="../../customXml/item55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WebBrowser">
            <a:extLst>
              <a:ext uri="{FF2B5EF4-FFF2-40B4-BE49-F238E27FC236}">
                <a16:creationId xmlns:a16="http://schemas.microsoft.com/office/drawing/2014/main" id="{02B0596B-08CB-4AB6-91D9-0A23677DD739}"/>
              </a:ext>
            </a:extLst>
          </p:cNvPr>
          <p:cNvGrpSpPr/>
          <p:nvPr userDrawn="1">
            <p:custDataLst>
              <p:custData r:id="rId13"/>
            </p:custDataLst>
          </p:nvPr>
        </p:nvGrpSpPr>
        <p:grpSpPr>
          <a:xfrm>
            <a:off x="588936" y="0"/>
            <a:ext cx="10895308" cy="6858000"/>
            <a:chOff x="0" y="0"/>
            <a:chExt cx="9144000" cy="6858000"/>
          </a:xfrm>
        </p:grpSpPr>
        <p:sp>
          <p:nvSpPr>
            <p:cNvPr id="8" name="Background">
              <a:extLst>
                <a:ext uri="{FF2B5EF4-FFF2-40B4-BE49-F238E27FC236}">
                  <a16:creationId xmlns:a16="http://schemas.microsoft.com/office/drawing/2014/main" id="{F98F7C4E-21AE-400C-9BB9-F8C7F5A44F16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9" name="WindowTitle">
              <a:extLst>
                <a:ext uri="{FF2B5EF4-FFF2-40B4-BE49-F238E27FC236}">
                  <a16:creationId xmlns:a16="http://schemas.microsoft.com/office/drawing/2014/main" id="{64590456-4A15-4CA9-AEDD-C66C505A97A8}"/>
                </a:ext>
              </a:extLst>
            </p:cNvPr>
            <p:cNvSpPr txBox="1"/>
            <p:nvPr/>
          </p:nvSpPr>
          <p:spPr>
            <a:xfrm>
              <a:off x="22515" y="22341"/>
              <a:ext cx="688329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noProof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AlphaPoll</a:t>
              </a:r>
            </a:p>
          </p:txBody>
        </p:sp>
        <p:grpSp>
          <p:nvGrpSpPr>
            <p:cNvPr id="10" name="Group 4">
              <a:extLst>
                <a:ext uri="{FF2B5EF4-FFF2-40B4-BE49-F238E27FC236}">
                  <a16:creationId xmlns:a16="http://schemas.microsoft.com/office/drawing/2014/main" id="{FE859033-6A03-487A-AC32-FB66EE99F78B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4" name="Oval 28">
                <a:extLst>
                  <a:ext uri="{FF2B5EF4-FFF2-40B4-BE49-F238E27FC236}">
                    <a16:creationId xmlns:a16="http://schemas.microsoft.com/office/drawing/2014/main" id="{3764A6DC-45D9-42E0-8FEF-238975A1FF66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Left Arrow 29">
                <a:extLst>
                  <a:ext uri="{FF2B5EF4-FFF2-40B4-BE49-F238E27FC236}">
                    <a16:creationId xmlns:a16="http://schemas.microsoft.com/office/drawing/2014/main" id="{45472005-462F-4DA3-9236-0C9D4236C456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" name="Group 5">
              <a:extLst>
                <a:ext uri="{FF2B5EF4-FFF2-40B4-BE49-F238E27FC236}">
                  <a16:creationId xmlns:a16="http://schemas.microsoft.com/office/drawing/2014/main" id="{41F9B37D-2C15-4515-AD61-ADB06722F99E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2" name="Oval 26">
                <a:extLst>
                  <a:ext uri="{FF2B5EF4-FFF2-40B4-BE49-F238E27FC236}">
                    <a16:creationId xmlns:a16="http://schemas.microsoft.com/office/drawing/2014/main" id="{40B14785-3BD3-43D2-95EF-CD2C4F4DEC67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Right Arrow 27">
                <a:extLst>
                  <a:ext uri="{FF2B5EF4-FFF2-40B4-BE49-F238E27FC236}">
                    <a16:creationId xmlns:a16="http://schemas.microsoft.com/office/drawing/2014/main" id="{67A67B5A-A6A9-48A8-B1F5-93A04F76C542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" name="Minimize - Maximize - Close">
              <a:extLst>
                <a:ext uri="{FF2B5EF4-FFF2-40B4-BE49-F238E27FC236}">
                  <a16:creationId xmlns:a16="http://schemas.microsoft.com/office/drawing/2014/main" id="{0053D95C-74EA-4B7D-891A-19762D49564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7" name="Line">
                <a:extLst>
                  <a:ext uri="{FF2B5EF4-FFF2-40B4-BE49-F238E27FC236}">
                    <a16:creationId xmlns:a16="http://schemas.microsoft.com/office/drawing/2014/main" id="{39F33C70-DA6B-4542-A560-ED5EB9EC9CFE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8" name="Line">
                <a:extLst>
                  <a:ext uri="{FF2B5EF4-FFF2-40B4-BE49-F238E27FC236}">
                    <a16:creationId xmlns:a16="http://schemas.microsoft.com/office/drawing/2014/main" id="{D79DE75D-2869-44D9-ADC7-6223523CB4BE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9" name="Line">
                <a:extLst>
                  <a:ext uri="{FF2B5EF4-FFF2-40B4-BE49-F238E27FC236}">
                    <a16:creationId xmlns:a16="http://schemas.microsoft.com/office/drawing/2014/main" id="{7C6912E3-7FED-4901-A3FF-B3760CC41A26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ine">
                <a:extLst>
                  <a:ext uri="{FF2B5EF4-FFF2-40B4-BE49-F238E27FC236}">
                    <a16:creationId xmlns:a16="http://schemas.microsoft.com/office/drawing/2014/main" id="{275D9458-EC55-4E03-B345-B6CFEFF68721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ine">
                <a:extLst>
                  <a:ext uri="{FF2B5EF4-FFF2-40B4-BE49-F238E27FC236}">
                    <a16:creationId xmlns:a16="http://schemas.microsoft.com/office/drawing/2014/main" id="{E635236C-25AE-4A03-BE61-457C8CDB817D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3" name="WebPageBody">
              <a:extLst>
                <a:ext uri="{FF2B5EF4-FFF2-40B4-BE49-F238E27FC236}">
                  <a16:creationId xmlns:a16="http://schemas.microsoft.com/office/drawing/2014/main" id="{DFD462FD-5428-409D-9EEC-9B2FEB1A9BFB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4" name="Group 8">
              <a:extLst>
                <a:ext uri="{FF2B5EF4-FFF2-40B4-BE49-F238E27FC236}">
                  <a16:creationId xmlns:a16="http://schemas.microsoft.com/office/drawing/2014/main" id="{C4C671A5-98B2-40DD-BF3F-FA4DE9347DB8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4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4288F43F-99E9-4260-BB8F-E4EFA0F0714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2A014D3-C525-4326-8FED-4D1F553B6D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62788626-80B0-42C3-9098-3522D73957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" name="Group 9">
              <a:extLst>
                <a:ext uri="{FF2B5EF4-FFF2-40B4-BE49-F238E27FC236}">
                  <a16:creationId xmlns:a16="http://schemas.microsoft.com/office/drawing/2014/main" id="{BCC3E65E-7E09-4E65-8C62-91AE4F8B36B0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6" name="UrlBar">
                <a:extLst>
                  <a:ext uri="{FF2B5EF4-FFF2-40B4-BE49-F238E27FC236}">
                    <a16:creationId xmlns:a16="http://schemas.microsoft.com/office/drawing/2014/main" id="{82D0332A-BF44-4B1D-A53D-6743C86DCD2A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http://www.alphapoll.com</a:t>
                </a:r>
              </a:p>
            </p:txBody>
          </p:sp>
          <p:grpSp>
            <p:nvGrpSpPr>
              <p:cNvPr id="17" name="Group 11">
                <a:extLst>
                  <a:ext uri="{FF2B5EF4-FFF2-40B4-BE49-F238E27FC236}">
                    <a16:creationId xmlns:a16="http://schemas.microsoft.com/office/drawing/2014/main" id="{75787366-8BC8-4982-8014-E807D7C3267C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8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79111AF5-11F3-4454-85C8-17A345D4179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64E91A69-D8B4-4BC1-9673-3A7FAFBA201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426D8FA0-1DBD-4484-BEEF-5EA696CD6BA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1" name="X">
                  <a:extLst>
                    <a:ext uri="{FF2B5EF4-FFF2-40B4-BE49-F238E27FC236}">
                      <a16:creationId xmlns:a16="http://schemas.microsoft.com/office/drawing/2014/main" id="{9EECE916-BA97-4470-85A0-F7B372C57811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2" name="Straight Connector 16">
                    <a:extLst>
                      <a:ext uri="{FF2B5EF4-FFF2-40B4-BE49-F238E27FC236}">
                        <a16:creationId xmlns:a16="http://schemas.microsoft.com/office/drawing/2014/main" id="{BBF8F66D-2A41-4FB3-BB61-1AE547135C9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3" name="Straight Connector 17">
                    <a:extLst>
                      <a:ext uri="{FF2B5EF4-FFF2-40B4-BE49-F238E27FC236}">
                        <a16:creationId xmlns:a16="http://schemas.microsoft.com/office/drawing/2014/main" id="{DD200733-53DD-4C01-BB26-5968E1E971B7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243555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6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Layout" Target="../slideLayouts/slideLayout1.xml"/><Relationship Id="rId7" Type="http://schemas.openxmlformats.org/officeDocument/2006/relationships/slide" Target="slide17.xml"/><Relationship Id="rId2" Type="http://schemas.openxmlformats.org/officeDocument/2006/relationships/customXml" Target="../../customXml/item64.xml"/><Relationship Id="rId1" Type="http://schemas.openxmlformats.org/officeDocument/2006/relationships/customXml" Target="../../customXml/item50.xml"/><Relationship Id="rId6" Type="http://schemas.openxmlformats.org/officeDocument/2006/relationships/slide" Target="slide9.xml"/><Relationship Id="rId5" Type="http://schemas.openxmlformats.org/officeDocument/2006/relationships/slide" Target="slide12.xml"/><Relationship Id="rId4" Type="http://schemas.openxmlformats.org/officeDocument/2006/relationships/slide" Target="slide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Layout" Target="../slideLayouts/slideLayout1.xml"/><Relationship Id="rId7" Type="http://schemas.openxmlformats.org/officeDocument/2006/relationships/slide" Target="slide17.xml"/><Relationship Id="rId2" Type="http://schemas.openxmlformats.org/officeDocument/2006/relationships/customXml" Target="../../customXml/item40.xml"/><Relationship Id="rId1" Type="http://schemas.openxmlformats.org/officeDocument/2006/relationships/customXml" Target="../../customXml/item43.xml"/><Relationship Id="rId6" Type="http://schemas.openxmlformats.org/officeDocument/2006/relationships/slide" Target="slide9.xml"/><Relationship Id="rId5" Type="http://schemas.openxmlformats.org/officeDocument/2006/relationships/slide" Target="slide5.xml"/><Relationship Id="rId4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Layout" Target="../slideLayouts/slideLayout1.xml"/><Relationship Id="rId7" Type="http://schemas.openxmlformats.org/officeDocument/2006/relationships/slide" Target="slide17.xml"/><Relationship Id="rId2" Type="http://schemas.openxmlformats.org/officeDocument/2006/relationships/customXml" Target="../../customXml/item1.xml"/><Relationship Id="rId1" Type="http://schemas.openxmlformats.org/officeDocument/2006/relationships/customXml" Target="../../customXml/item39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4" Type="http://schemas.openxmlformats.org/officeDocument/2006/relationships/slide" Target="slid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slide" Target="slide16.xml"/><Relationship Id="rId2" Type="http://schemas.openxmlformats.org/officeDocument/2006/relationships/customXml" Target="../../customXml/item27.xml"/><Relationship Id="rId1" Type="http://schemas.openxmlformats.org/officeDocument/2006/relationships/customXml" Target="../../customXml/item47.xml"/><Relationship Id="rId6" Type="http://schemas.openxmlformats.org/officeDocument/2006/relationships/slide" Target="slide17.xml"/><Relationship Id="rId5" Type="http://schemas.openxmlformats.org/officeDocument/2006/relationships/slide" Target="slide15.xml"/><Relationship Id="rId4" Type="http://schemas.openxmlformats.org/officeDocument/2006/relationships/slide" Target="slide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slide" Target="slide16.xml"/><Relationship Id="rId2" Type="http://schemas.openxmlformats.org/officeDocument/2006/relationships/customXml" Target="../../customXml/item49.xml"/><Relationship Id="rId1" Type="http://schemas.openxmlformats.org/officeDocument/2006/relationships/customXml" Target="../../customXml/item60.xml"/><Relationship Id="rId6" Type="http://schemas.openxmlformats.org/officeDocument/2006/relationships/slide" Target="slide17.xml"/><Relationship Id="rId5" Type="http://schemas.openxmlformats.org/officeDocument/2006/relationships/slide" Target="slide13.xml"/><Relationship Id="rId4" Type="http://schemas.openxmlformats.org/officeDocument/2006/relationships/slide" Target="slide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slide" Target="slide16.xml"/><Relationship Id="rId2" Type="http://schemas.openxmlformats.org/officeDocument/2006/relationships/customXml" Target="../../customXml/item14.xml"/><Relationship Id="rId1" Type="http://schemas.openxmlformats.org/officeDocument/2006/relationships/customXml" Target="../../customXml/item25.xml"/><Relationship Id="rId6" Type="http://schemas.openxmlformats.org/officeDocument/2006/relationships/slide" Target="slide17.xml"/><Relationship Id="rId5" Type="http://schemas.openxmlformats.org/officeDocument/2006/relationships/slide" Target="slide13.xml"/><Relationship Id="rId4" Type="http://schemas.openxmlformats.org/officeDocument/2006/relationships/slide" Target="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13.xml"/><Relationship Id="rId1" Type="http://schemas.openxmlformats.org/officeDocument/2006/relationships/customXml" Target="../../customXml/item53.xml"/><Relationship Id="rId5" Type="http://schemas.openxmlformats.org/officeDocument/2006/relationships/slide" Target="slide17.xml"/><Relationship Id="rId4" Type="http://schemas.openxmlformats.org/officeDocument/2006/relationships/slide" Target="slid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59.xml"/><Relationship Id="rId7" Type="http://schemas.openxmlformats.org/officeDocument/2006/relationships/chart" Target="../charts/chart1.xml"/><Relationship Id="rId2" Type="http://schemas.openxmlformats.org/officeDocument/2006/relationships/customXml" Target="../../customXml/item34.xml"/><Relationship Id="rId1" Type="http://schemas.openxmlformats.org/officeDocument/2006/relationships/customXml" Target="../../customXml/item18.xml"/><Relationship Id="rId6" Type="http://schemas.openxmlformats.org/officeDocument/2006/relationships/slideLayout" Target="../slideLayouts/slideLayout1.xml"/><Relationship Id="rId5" Type="http://schemas.openxmlformats.org/officeDocument/2006/relationships/customXml" Target="../../customXml/item11.xml"/><Relationship Id="rId4" Type="http://schemas.openxmlformats.org/officeDocument/2006/relationships/customXml" Target="../../customXml/item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22.xml"/><Relationship Id="rId1" Type="http://schemas.openxmlformats.org/officeDocument/2006/relationships/customXml" Target="../../customXml/item56.xml"/><Relationship Id="rId6" Type="http://schemas.openxmlformats.org/officeDocument/2006/relationships/slide" Target="slide6.xml"/><Relationship Id="rId5" Type="http://schemas.openxmlformats.org/officeDocument/2006/relationships/slide" Target="slide3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16.xml"/><Relationship Id="rId1" Type="http://schemas.openxmlformats.org/officeDocument/2006/relationships/customXml" Target="../../customXml/item12.xml"/><Relationship Id="rId6" Type="http://schemas.openxmlformats.org/officeDocument/2006/relationships/slide" Target="slide7.xml"/><Relationship Id="rId5" Type="http://schemas.openxmlformats.org/officeDocument/2006/relationships/slide" Target="slide2.xml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41.xml"/><Relationship Id="rId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2.xml"/><Relationship Id="rId4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Relationship Id="rId4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9.xml"/><Relationship Id="rId1" Type="http://schemas.openxmlformats.org/officeDocument/2006/relationships/slideLayout" Target="../slideLayouts/slideLayout1.xml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6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slide" Target="slide16.xml"/><Relationship Id="rId2" Type="http://schemas.openxmlformats.org/officeDocument/2006/relationships/customXml" Target="../../customXml/item46.xml"/><Relationship Id="rId1" Type="http://schemas.openxmlformats.org/officeDocument/2006/relationships/customXml" Target="../../customXml/item31.xml"/><Relationship Id="rId6" Type="http://schemas.openxmlformats.org/officeDocument/2006/relationships/slide" Target="slide11.xml"/><Relationship Id="rId5" Type="http://schemas.openxmlformats.org/officeDocument/2006/relationships/slide" Target="slide17.xml"/><Relationship Id="rId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ZoneTexte 51">
            <a:extLst>
              <a:ext uri="{FF2B5EF4-FFF2-40B4-BE49-F238E27FC236}">
                <a16:creationId xmlns:a16="http://schemas.microsoft.com/office/drawing/2014/main" id="{D5532345-9442-49EE-B6DF-41A9AD748ED7}"/>
              </a:ext>
            </a:extLst>
          </p:cNvPr>
          <p:cNvSpPr txBox="1"/>
          <p:nvPr/>
        </p:nvSpPr>
        <p:spPr>
          <a:xfrm>
            <a:off x="2081939" y="2491942"/>
            <a:ext cx="8028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Bienvenue sur </a:t>
            </a:r>
            <a:r>
              <a:rPr lang="fr-FR" sz="2400" b="1" noProof="1"/>
              <a:t>AlphaPoll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E42EEE57-2ABC-420D-8DD6-EFE81022C325}"/>
              </a:ext>
            </a:extLst>
          </p:cNvPr>
          <p:cNvSpPr txBox="1"/>
          <p:nvPr/>
        </p:nvSpPr>
        <p:spPr>
          <a:xfrm>
            <a:off x="1503336" y="3698400"/>
            <a:ext cx="9185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Créez et partagez vos sondages en ligne en quelques instants</a:t>
            </a:r>
          </a:p>
        </p:txBody>
      </p:sp>
      <p:sp>
        <p:nvSpPr>
          <p:cNvPr id="64" name="Content">
            <a:hlinkClick r:id="rId3" action="ppaction://hlinksldjump"/>
            <a:extLst>
              <a:ext uri="{FF2B5EF4-FFF2-40B4-BE49-F238E27FC236}">
                <a16:creationId xmlns:a16="http://schemas.microsoft.com/office/drawing/2014/main" id="{B52F350E-6CBD-4BCE-A6D2-F5E9EEB23D18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498199" y="5075340"/>
            <a:ext cx="5195601" cy="69023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Créer un nouveau sondage</a:t>
            </a:r>
          </a:p>
        </p:txBody>
      </p:sp>
    </p:spTree>
    <p:extLst>
      <p:ext uri="{BB962C8B-B14F-4D97-AF65-F5344CB8AC3E}">
        <p14:creationId xmlns:p14="http://schemas.microsoft.com/office/powerpoint/2010/main" val="3599982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2632B3D2-E617-4DD2-B8FB-60039A29D8DB}"/>
              </a:ext>
            </a:extLst>
          </p:cNvPr>
          <p:cNvGrpSpPr/>
          <p:nvPr/>
        </p:nvGrpSpPr>
        <p:grpSpPr>
          <a:xfrm>
            <a:off x="2590800" y="3175000"/>
            <a:ext cx="7242628" cy="369332"/>
            <a:chOff x="2590800" y="3175000"/>
            <a:chExt cx="7242628" cy="369332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964B5F08-5816-456E-9ECC-684EE3C24902}"/>
                </a:ext>
              </a:extLst>
            </p:cNvPr>
            <p:cNvGrpSpPr/>
            <p:nvPr/>
          </p:nvGrpSpPr>
          <p:grpSpPr>
            <a:xfrm>
              <a:off x="2590800" y="3175000"/>
              <a:ext cx="7242628" cy="369332"/>
              <a:chOff x="2590800" y="3429000"/>
              <a:chExt cx="7242628" cy="369332"/>
            </a:xfrm>
          </p:grpSpPr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CDFD7808-1893-4563-9AA6-6B230E153CB5}"/>
                  </a:ext>
                </a:extLst>
              </p:cNvPr>
              <p:cNvSpPr txBox="1"/>
              <p:nvPr/>
            </p:nvSpPr>
            <p:spPr>
              <a:xfrm>
                <a:off x="2590800" y="3429000"/>
                <a:ext cx="66151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        Choix 1</a:t>
                </a:r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4C61C089-31ED-4340-869D-9D936A6C56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0800" y="3798332"/>
                <a:ext cx="7242628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Rectangle : coins arrondis 23">
              <a:hlinkClick r:id="rId4" action="ppaction://hlinksldjump"/>
              <a:extLst>
                <a:ext uri="{FF2B5EF4-FFF2-40B4-BE49-F238E27FC236}">
                  <a16:creationId xmlns:a16="http://schemas.microsoft.com/office/drawing/2014/main" id="{339907CC-8424-48EE-8792-BA9C351D1276}"/>
                </a:ext>
              </a:extLst>
            </p:cNvPr>
            <p:cNvSpPr/>
            <p:nvPr/>
          </p:nvSpPr>
          <p:spPr>
            <a:xfrm>
              <a:off x="2693907" y="3235843"/>
              <a:ext cx="241300" cy="247645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41714BE9-8A16-45CC-8C56-1A5D35B53AE7}"/>
              </a:ext>
            </a:extLst>
          </p:cNvPr>
          <p:cNvGrpSpPr/>
          <p:nvPr/>
        </p:nvGrpSpPr>
        <p:grpSpPr>
          <a:xfrm>
            <a:off x="2590800" y="3736497"/>
            <a:ext cx="7242628" cy="369332"/>
            <a:chOff x="2590800" y="3175000"/>
            <a:chExt cx="7242628" cy="369332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9FBC3352-EF07-4BA5-85B0-36360B9DCB3A}"/>
                </a:ext>
              </a:extLst>
            </p:cNvPr>
            <p:cNvGrpSpPr/>
            <p:nvPr/>
          </p:nvGrpSpPr>
          <p:grpSpPr>
            <a:xfrm>
              <a:off x="2590800" y="3175000"/>
              <a:ext cx="7242628" cy="369332"/>
              <a:chOff x="2590800" y="3429000"/>
              <a:chExt cx="7242628" cy="369332"/>
            </a:xfrm>
          </p:grpSpPr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CCBF3B34-09D0-4039-8EA7-CB281D11B44F}"/>
                  </a:ext>
                </a:extLst>
              </p:cNvPr>
              <p:cNvSpPr txBox="1"/>
              <p:nvPr/>
            </p:nvSpPr>
            <p:spPr>
              <a:xfrm>
                <a:off x="2590800" y="3429000"/>
                <a:ext cx="66151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        Choix 2</a:t>
                </a:r>
              </a:p>
            </p:txBody>
          </p: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9A6B2A99-BAB9-420B-A1F7-F6E7583D33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0800" y="3798332"/>
                <a:ext cx="7242628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Rectangle : coins arrondis 31">
              <a:hlinkClick r:id="rId5" action="ppaction://hlinksldjump"/>
              <a:extLst>
                <a:ext uri="{FF2B5EF4-FFF2-40B4-BE49-F238E27FC236}">
                  <a16:creationId xmlns:a16="http://schemas.microsoft.com/office/drawing/2014/main" id="{FC46A6C1-9965-453D-840F-66B923020713}"/>
                </a:ext>
              </a:extLst>
            </p:cNvPr>
            <p:cNvSpPr/>
            <p:nvPr/>
          </p:nvSpPr>
          <p:spPr>
            <a:xfrm>
              <a:off x="2693907" y="3235843"/>
              <a:ext cx="241300" cy="247645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3DD0C35D-F6DA-4D8F-8494-F3FCDF40FDE0}"/>
              </a:ext>
            </a:extLst>
          </p:cNvPr>
          <p:cNvGrpSpPr/>
          <p:nvPr/>
        </p:nvGrpSpPr>
        <p:grpSpPr>
          <a:xfrm>
            <a:off x="2590800" y="4282996"/>
            <a:ext cx="7242628" cy="369332"/>
            <a:chOff x="2590800" y="3175000"/>
            <a:chExt cx="7242628" cy="369332"/>
          </a:xfrm>
        </p:grpSpPr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54FE5E0A-079A-441E-8B7E-6D1615B4BEB0}"/>
                </a:ext>
              </a:extLst>
            </p:cNvPr>
            <p:cNvGrpSpPr/>
            <p:nvPr/>
          </p:nvGrpSpPr>
          <p:grpSpPr>
            <a:xfrm>
              <a:off x="2590800" y="3175000"/>
              <a:ext cx="7242628" cy="369332"/>
              <a:chOff x="2590800" y="3429000"/>
              <a:chExt cx="7242628" cy="369332"/>
            </a:xfrm>
          </p:grpSpPr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AF270E71-5789-43C0-9CF2-FAB5399EABE5}"/>
                  </a:ext>
                </a:extLst>
              </p:cNvPr>
              <p:cNvSpPr txBox="1"/>
              <p:nvPr/>
            </p:nvSpPr>
            <p:spPr>
              <a:xfrm>
                <a:off x="2590800" y="3429000"/>
                <a:ext cx="66151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        </a:t>
                </a:r>
                <a:r>
                  <a:rPr lang="fr-FR" dirty="0">
                    <a:solidFill>
                      <a:schemeClr val="bg2">
                        <a:lumMod val="75000"/>
                      </a:schemeClr>
                    </a:solidFill>
                  </a:rPr>
                  <a:t>Choix 3</a:t>
                </a:r>
              </a:p>
            </p:txBody>
          </p: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B276C28B-91F5-4FBB-A774-668A82B921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0800" y="3798332"/>
                <a:ext cx="7242628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 : coins arrondis 41">
              <a:extLst>
                <a:ext uri="{FF2B5EF4-FFF2-40B4-BE49-F238E27FC236}">
                  <a16:creationId xmlns:a16="http://schemas.microsoft.com/office/drawing/2014/main" id="{2777374F-3F19-4225-99D2-A245B52D9F07}"/>
                </a:ext>
              </a:extLst>
            </p:cNvPr>
            <p:cNvSpPr/>
            <p:nvPr/>
          </p:nvSpPr>
          <p:spPr>
            <a:xfrm>
              <a:off x="2693907" y="3235843"/>
              <a:ext cx="241300" cy="247645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AF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2E8BA1A4-7E7A-4723-A48F-8BEF0395CC41}"/>
              </a:ext>
            </a:extLst>
          </p:cNvPr>
          <p:cNvGrpSpPr/>
          <p:nvPr/>
        </p:nvGrpSpPr>
        <p:grpSpPr>
          <a:xfrm>
            <a:off x="2590800" y="4827512"/>
            <a:ext cx="7242628" cy="369332"/>
            <a:chOff x="2590800" y="3175000"/>
            <a:chExt cx="7242628" cy="369332"/>
          </a:xfrm>
        </p:grpSpPr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A44FBD07-5BB1-4022-B2EA-26BAB6119659}"/>
                </a:ext>
              </a:extLst>
            </p:cNvPr>
            <p:cNvGrpSpPr/>
            <p:nvPr/>
          </p:nvGrpSpPr>
          <p:grpSpPr>
            <a:xfrm>
              <a:off x="2590800" y="3175000"/>
              <a:ext cx="7242628" cy="369332"/>
              <a:chOff x="2590800" y="3429000"/>
              <a:chExt cx="7242628" cy="369332"/>
            </a:xfrm>
          </p:grpSpPr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E8C1E1E4-5E67-4321-828C-7ABFBF5BF710}"/>
                  </a:ext>
                </a:extLst>
              </p:cNvPr>
              <p:cNvSpPr txBox="1"/>
              <p:nvPr/>
            </p:nvSpPr>
            <p:spPr>
              <a:xfrm>
                <a:off x="2590800" y="3429000"/>
                <a:ext cx="66151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        </a:t>
                </a:r>
                <a:r>
                  <a:rPr lang="fr-FR" dirty="0">
                    <a:solidFill>
                      <a:srgbClr val="AFABAB"/>
                    </a:solidFill>
                  </a:rPr>
                  <a:t>Choix 4</a:t>
                </a:r>
              </a:p>
            </p:txBody>
          </p: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0D546479-33FA-441D-8B98-96CA471B07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0800" y="3798332"/>
                <a:ext cx="7242628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Rectangle : coins arrondis 46">
              <a:extLst>
                <a:ext uri="{FF2B5EF4-FFF2-40B4-BE49-F238E27FC236}">
                  <a16:creationId xmlns:a16="http://schemas.microsoft.com/office/drawing/2014/main" id="{AED9AD1C-5616-4F05-B399-36350278457D}"/>
                </a:ext>
              </a:extLst>
            </p:cNvPr>
            <p:cNvSpPr/>
            <p:nvPr/>
          </p:nvSpPr>
          <p:spPr>
            <a:xfrm>
              <a:off x="2693907" y="3235843"/>
              <a:ext cx="241300" cy="247645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AF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BBC30B8-D916-44A7-A980-D53E0C056467}"/>
              </a:ext>
            </a:extLst>
          </p:cNvPr>
          <p:cNvGrpSpPr/>
          <p:nvPr/>
        </p:nvGrpSpPr>
        <p:grpSpPr>
          <a:xfrm>
            <a:off x="2693907" y="3235843"/>
            <a:ext cx="241300" cy="247645"/>
            <a:chOff x="2590800" y="5775325"/>
            <a:chExt cx="241300" cy="247645"/>
          </a:xfrm>
        </p:grpSpPr>
        <p:sp>
          <p:nvSpPr>
            <p:cNvPr id="27" name="Rectangle : coins arrondis 26">
              <a:hlinkClick r:id="rId6" action="ppaction://hlinksldjump"/>
              <a:extLst>
                <a:ext uri="{FF2B5EF4-FFF2-40B4-BE49-F238E27FC236}">
                  <a16:creationId xmlns:a16="http://schemas.microsoft.com/office/drawing/2014/main" id="{73CDFC53-5734-4E83-890E-98B62B64988E}"/>
                </a:ext>
              </a:extLst>
            </p:cNvPr>
            <p:cNvSpPr/>
            <p:nvPr/>
          </p:nvSpPr>
          <p:spPr>
            <a:xfrm>
              <a:off x="2590800" y="5775325"/>
              <a:ext cx="241300" cy="247645"/>
            </a:xfrm>
            <a:prstGeom prst="roundRect">
              <a:avLst/>
            </a:prstGeom>
            <a:solidFill>
              <a:srgbClr val="7F7F7F"/>
            </a:solidFill>
            <a:ln w="1270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Rectangle : coins arrondis 27">
              <a:extLst>
                <a:ext uri="{FF2B5EF4-FFF2-40B4-BE49-F238E27FC236}">
                  <a16:creationId xmlns:a16="http://schemas.microsoft.com/office/drawing/2014/main" id="{C39F80E8-E978-42DC-A4D7-AD3634C2E169}"/>
                </a:ext>
              </a:extLst>
            </p:cNvPr>
            <p:cNvSpPr/>
            <p:nvPr/>
          </p:nvSpPr>
          <p:spPr>
            <a:xfrm rot="3049405">
              <a:off x="2608968" y="5895470"/>
              <a:ext cx="121582" cy="4571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Rectangle : coins arrondis 34">
              <a:extLst>
                <a:ext uri="{FF2B5EF4-FFF2-40B4-BE49-F238E27FC236}">
                  <a16:creationId xmlns:a16="http://schemas.microsoft.com/office/drawing/2014/main" id="{BBA39049-8B16-4F89-BC11-3170DB242619}"/>
                </a:ext>
              </a:extLst>
            </p:cNvPr>
            <p:cNvSpPr/>
            <p:nvPr/>
          </p:nvSpPr>
          <p:spPr>
            <a:xfrm rot="7690900">
              <a:off x="2653224" y="5877967"/>
              <a:ext cx="180727" cy="4571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6" name="Content">
            <a:hlinkClick r:id="rId7" action="ppaction://hlinksldjump"/>
            <a:extLst>
              <a:ext uri="{FF2B5EF4-FFF2-40B4-BE49-F238E27FC236}">
                <a16:creationId xmlns:a16="http://schemas.microsoft.com/office/drawing/2014/main" id="{21C92CF1-87A7-4FE8-A07E-DD984BD45054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7554942" y="5619522"/>
            <a:ext cx="2278486" cy="55925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Voir les résultats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8CE01A09-8F90-400A-A394-B3D6494FAC8F}"/>
              </a:ext>
            </a:extLst>
          </p:cNvPr>
          <p:cNvSpPr txBox="1"/>
          <p:nvPr/>
        </p:nvSpPr>
        <p:spPr>
          <a:xfrm>
            <a:off x="2590800" y="2628500"/>
            <a:ext cx="724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Choisissez une ou plusieurs réponses :                                                  n votants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9EC6FB21-1A6D-4304-9DF9-9B0F539AE856}"/>
              </a:ext>
            </a:extLst>
          </p:cNvPr>
          <p:cNvSpPr/>
          <p:nvPr/>
        </p:nvSpPr>
        <p:spPr>
          <a:xfrm>
            <a:off x="2590800" y="1679700"/>
            <a:ext cx="7242628" cy="583154"/>
          </a:xfrm>
          <a:prstGeom prst="roundRect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solidFill>
                  <a:srgbClr val="AFABAB"/>
                </a:solidFill>
              </a:rPr>
              <a:t>Question</a:t>
            </a:r>
          </a:p>
        </p:txBody>
      </p:sp>
      <p:sp>
        <p:nvSpPr>
          <p:cNvPr id="39" name="Content">
            <a:hlinkClick r:id="rId8" action="ppaction://hlinksldjump"/>
            <a:extLst>
              <a:ext uri="{FF2B5EF4-FFF2-40B4-BE49-F238E27FC236}">
                <a16:creationId xmlns:a16="http://schemas.microsoft.com/office/drawing/2014/main" id="{E15326BE-1AE2-470D-9556-58109E4CE3C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590800" y="5619522"/>
            <a:ext cx="2278486" cy="55925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Voter</a:t>
            </a:r>
          </a:p>
        </p:txBody>
      </p:sp>
    </p:spTree>
    <p:extLst>
      <p:ext uri="{BB962C8B-B14F-4D97-AF65-F5344CB8AC3E}">
        <p14:creationId xmlns:p14="http://schemas.microsoft.com/office/powerpoint/2010/main" val="4140647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2632B3D2-E617-4DD2-B8FB-60039A29D8DB}"/>
              </a:ext>
            </a:extLst>
          </p:cNvPr>
          <p:cNvGrpSpPr/>
          <p:nvPr/>
        </p:nvGrpSpPr>
        <p:grpSpPr>
          <a:xfrm>
            <a:off x="2590800" y="3175000"/>
            <a:ext cx="7242628" cy="369332"/>
            <a:chOff x="2590800" y="3175000"/>
            <a:chExt cx="7242628" cy="369332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964B5F08-5816-456E-9ECC-684EE3C24902}"/>
                </a:ext>
              </a:extLst>
            </p:cNvPr>
            <p:cNvGrpSpPr/>
            <p:nvPr/>
          </p:nvGrpSpPr>
          <p:grpSpPr>
            <a:xfrm>
              <a:off x="2590800" y="3175000"/>
              <a:ext cx="7242628" cy="369332"/>
              <a:chOff x="2590800" y="3429000"/>
              <a:chExt cx="7242628" cy="369332"/>
            </a:xfrm>
          </p:grpSpPr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CDFD7808-1893-4563-9AA6-6B230E153CB5}"/>
                  </a:ext>
                </a:extLst>
              </p:cNvPr>
              <p:cNvSpPr txBox="1"/>
              <p:nvPr/>
            </p:nvSpPr>
            <p:spPr>
              <a:xfrm>
                <a:off x="2590800" y="3429000"/>
                <a:ext cx="66151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        Choix 1</a:t>
                </a:r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4C61C089-31ED-4340-869D-9D936A6C56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0800" y="3798332"/>
                <a:ext cx="7242628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Rectangle : coins arrondis 23">
              <a:hlinkClick r:id="rId4" action="ppaction://hlinksldjump"/>
              <a:extLst>
                <a:ext uri="{FF2B5EF4-FFF2-40B4-BE49-F238E27FC236}">
                  <a16:creationId xmlns:a16="http://schemas.microsoft.com/office/drawing/2014/main" id="{339907CC-8424-48EE-8792-BA9C351D1276}"/>
                </a:ext>
              </a:extLst>
            </p:cNvPr>
            <p:cNvSpPr/>
            <p:nvPr/>
          </p:nvSpPr>
          <p:spPr>
            <a:xfrm>
              <a:off x="2693907" y="3235843"/>
              <a:ext cx="241300" cy="247645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41714BE9-8A16-45CC-8C56-1A5D35B53AE7}"/>
              </a:ext>
            </a:extLst>
          </p:cNvPr>
          <p:cNvGrpSpPr/>
          <p:nvPr/>
        </p:nvGrpSpPr>
        <p:grpSpPr>
          <a:xfrm>
            <a:off x="2590800" y="3736497"/>
            <a:ext cx="7242628" cy="369332"/>
            <a:chOff x="2590800" y="3175000"/>
            <a:chExt cx="7242628" cy="369332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9FBC3352-EF07-4BA5-85B0-36360B9DCB3A}"/>
                </a:ext>
              </a:extLst>
            </p:cNvPr>
            <p:cNvGrpSpPr/>
            <p:nvPr/>
          </p:nvGrpSpPr>
          <p:grpSpPr>
            <a:xfrm>
              <a:off x="2590800" y="3175000"/>
              <a:ext cx="7242628" cy="369332"/>
              <a:chOff x="2590800" y="3429000"/>
              <a:chExt cx="7242628" cy="369332"/>
            </a:xfrm>
          </p:grpSpPr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CCBF3B34-09D0-4039-8EA7-CB281D11B44F}"/>
                  </a:ext>
                </a:extLst>
              </p:cNvPr>
              <p:cNvSpPr txBox="1"/>
              <p:nvPr/>
            </p:nvSpPr>
            <p:spPr>
              <a:xfrm>
                <a:off x="2590800" y="3429000"/>
                <a:ext cx="66151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        Choix 2</a:t>
                </a:r>
              </a:p>
            </p:txBody>
          </p: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9A6B2A99-BAB9-420B-A1F7-F6E7583D33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0800" y="3798332"/>
                <a:ext cx="7242628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Rectangle : coins arrondis 31">
              <a:hlinkClick r:id="rId5" action="ppaction://hlinksldjump"/>
              <a:extLst>
                <a:ext uri="{FF2B5EF4-FFF2-40B4-BE49-F238E27FC236}">
                  <a16:creationId xmlns:a16="http://schemas.microsoft.com/office/drawing/2014/main" id="{FC46A6C1-9965-453D-840F-66B923020713}"/>
                </a:ext>
              </a:extLst>
            </p:cNvPr>
            <p:cNvSpPr/>
            <p:nvPr/>
          </p:nvSpPr>
          <p:spPr>
            <a:xfrm>
              <a:off x="2693907" y="3235843"/>
              <a:ext cx="241300" cy="247645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3DD0C35D-F6DA-4D8F-8494-F3FCDF40FDE0}"/>
              </a:ext>
            </a:extLst>
          </p:cNvPr>
          <p:cNvGrpSpPr/>
          <p:nvPr/>
        </p:nvGrpSpPr>
        <p:grpSpPr>
          <a:xfrm>
            <a:off x="2590800" y="4282996"/>
            <a:ext cx="7242628" cy="369332"/>
            <a:chOff x="2590800" y="3175000"/>
            <a:chExt cx="7242628" cy="369332"/>
          </a:xfrm>
        </p:grpSpPr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54FE5E0A-079A-441E-8B7E-6D1615B4BEB0}"/>
                </a:ext>
              </a:extLst>
            </p:cNvPr>
            <p:cNvGrpSpPr/>
            <p:nvPr/>
          </p:nvGrpSpPr>
          <p:grpSpPr>
            <a:xfrm>
              <a:off x="2590800" y="3175000"/>
              <a:ext cx="7242628" cy="369332"/>
              <a:chOff x="2590800" y="3429000"/>
              <a:chExt cx="7242628" cy="369332"/>
            </a:xfrm>
          </p:grpSpPr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AF270E71-5789-43C0-9CF2-FAB5399EABE5}"/>
                  </a:ext>
                </a:extLst>
              </p:cNvPr>
              <p:cNvSpPr txBox="1"/>
              <p:nvPr/>
            </p:nvSpPr>
            <p:spPr>
              <a:xfrm>
                <a:off x="2590800" y="3429000"/>
                <a:ext cx="66151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        </a:t>
                </a:r>
                <a:r>
                  <a:rPr lang="fr-FR" dirty="0">
                    <a:solidFill>
                      <a:schemeClr val="bg2">
                        <a:lumMod val="75000"/>
                      </a:schemeClr>
                    </a:solidFill>
                  </a:rPr>
                  <a:t>Choix 3</a:t>
                </a:r>
              </a:p>
            </p:txBody>
          </p: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B276C28B-91F5-4FBB-A774-668A82B921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0800" y="3798332"/>
                <a:ext cx="7242628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 : coins arrondis 41">
              <a:extLst>
                <a:ext uri="{FF2B5EF4-FFF2-40B4-BE49-F238E27FC236}">
                  <a16:creationId xmlns:a16="http://schemas.microsoft.com/office/drawing/2014/main" id="{2777374F-3F19-4225-99D2-A245B52D9F07}"/>
                </a:ext>
              </a:extLst>
            </p:cNvPr>
            <p:cNvSpPr/>
            <p:nvPr/>
          </p:nvSpPr>
          <p:spPr>
            <a:xfrm>
              <a:off x="2693907" y="3235843"/>
              <a:ext cx="241300" cy="247645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AF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2E8BA1A4-7E7A-4723-A48F-8BEF0395CC41}"/>
              </a:ext>
            </a:extLst>
          </p:cNvPr>
          <p:cNvGrpSpPr/>
          <p:nvPr/>
        </p:nvGrpSpPr>
        <p:grpSpPr>
          <a:xfrm>
            <a:off x="2590800" y="4827512"/>
            <a:ext cx="7242628" cy="369332"/>
            <a:chOff x="2590800" y="3175000"/>
            <a:chExt cx="7242628" cy="369332"/>
          </a:xfrm>
        </p:grpSpPr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A44FBD07-5BB1-4022-B2EA-26BAB6119659}"/>
                </a:ext>
              </a:extLst>
            </p:cNvPr>
            <p:cNvGrpSpPr/>
            <p:nvPr/>
          </p:nvGrpSpPr>
          <p:grpSpPr>
            <a:xfrm>
              <a:off x="2590800" y="3175000"/>
              <a:ext cx="7242628" cy="369332"/>
              <a:chOff x="2590800" y="3429000"/>
              <a:chExt cx="7242628" cy="369332"/>
            </a:xfrm>
          </p:grpSpPr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E8C1E1E4-5E67-4321-828C-7ABFBF5BF710}"/>
                  </a:ext>
                </a:extLst>
              </p:cNvPr>
              <p:cNvSpPr txBox="1"/>
              <p:nvPr/>
            </p:nvSpPr>
            <p:spPr>
              <a:xfrm>
                <a:off x="2590800" y="3429000"/>
                <a:ext cx="66151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        </a:t>
                </a:r>
                <a:r>
                  <a:rPr lang="fr-FR" dirty="0">
                    <a:solidFill>
                      <a:srgbClr val="AFABAB"/>
                    </a:solidFill>
                  </a:rPr>
                  <a:t>Choix 4</a:t>
                </a:r>
              </a:p>
            </p:txBody>
          </p: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0D546479-33FA-441D-8B98-96CA471B07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0800" y="3798332"/>
                <a:ext cx="7242628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Rectangle : coins arrondis 46">
              <a:extLst>
                <a:ext uri="{FF2B5EF4-FFF2-40B4-BE49-F238E27FC236}">
                  <a16:creationId xmlns:a16="http://schemas.microsoft.com/office/drawing/2014/main" id="{AED9AD1C-5616-4F05-B399-36350278457D}"/>
                </a:ext>
              </a:extLst>
            </p:cNvPr>
            <p:cNvSpPr/>
            <p:nvPr/>
          </p:nvSpPr>
          <p:spPr>
            <a:xfrm>
              <a:off x="2693907" y="3235843"/>
              <a:ext cx="241300" cy="247645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AF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BBC30B8-D916-44A7-A980-D53E0C056467}"/>
              </a:ext>
            </a:extLst>
          </p:cNvPr>
          <p:cNvGrpSpPr/>
          <p:nvPr/>
        </p:nvGrpSpPr>
        <p:grpSpPr>
          <a:xfrm>
            <a:off x="2693907" y="3797339"/>
            <a:ext cx="241300" cy="247645"/>
            <a:chOff x="2590800" y="5775325"/>
            <a:chExt cx="241300" cy="247645"/>
          </a:xfrm>
        </p:grpSpPr>
        <p:sp>
          <p:nvSpPr>
            <p:cNvPr id="27" name="Rectangle : coins arrondis 26">
              <a:hlinkClick r:id="rId6" action="ppaction://hlinksldjump"/>
              <a:extLst>
                <a:ext uri="{FF2B5EF4-FFF2-40B4-BE49-F238E27FC236}">
                  <a16:creationId xmlns:a16="http://schemas.microsoft.com/office/drawing/2014/main" id="{73CDFC53-5734-4E83-890E-98B62B64988E}"/>
                </a:ext>
              </a:extLst>
            </p:cNvPr>
            <p:cNvSpPr/>
            <p:nvPr/>
          </p:nvSpPr>
          <p:spPr>
            <a:xfrm>
              <a:off x="2590800" y="5775325"/>
              <a:ext cx="241300" cy="247645"/>
            </a:xfrm>
            <a:prstGeom prst="roundRect">
              <a:avLst/>
            </a:prstGeom>
            <a:solidFill>
              <a:srgbClr val="7F7F7F"/>
            </a:solidFill>
            <a:ln w="1270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Rectangle : coins arrondis 27">
              <a:extLst>
                <a:ext uri="{FF2B5EF4-FFF2-40B4-BE49-F238E27FC236}">
                  <a16:creationId xmlns:a16="http://schemas.microsoft.com/office/drawing/2014/main" id="{C39F80E8-E978-42DC-A4D7-AD3634C2E169}"/>
                </a:ext>
              </a:extLst>
            </p:cNvPr>
            <p:cNvSpPr/>
            <p:nvPr/>
          </p:nvSpPr>
          <p:spPr>
            <a:xfrm rot="3049405">
              <a:off x="2608968" y="5895470"/>
              <a:ext cx="121582" cy="4571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Rectangle : coins arrondis 34">
              <a:extLst>
                <a:ext uri="{FF2B5EF4-FFF2-40B4-BE49-F238E27FC236}">
                  <a16:creationId xmlns:a16="http://schemas.microsoft.com/office/drawing/2014/main" id="{BBA39049-8B16-4F89-BC11-3170DB242619}"/>
                </a:ext>
              </a:extLst>
            </p:cNvPr>
            <p:cNvSpPr/>
            <p:nvPr/>
          </p:nvSpPr>
          <p:spPr>
            <a:xfrm rot="7690900">
              <a:off x="2653224" y="5877967"/>
              <a:ext cx="180727" cy="4571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6" name="Content">
            <a:hlinkClick r:id="rId7" action="ppaction://hlinksldjump"/>
            <a:extLst>
              <a:ext uri="{FF2B5EF4-FFF2-40B4-BE49-F238E27FC236}">
                <a16:creationId xmlns:a16="http://schemas.microsoft.com/office/drawing/2014/main" id="{E4A4F895-583F-4089-98FC-F2A11750BF76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7554942" y="5619522"/>
            <a:ext cx="2278486" cy="55925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Voir les résultats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CE9DBF7-A705-42FE-87F8-201C654525C7}"/>
              </a:ext>
            </a:extLst>
          </p:cNvPr>
          <p:cNvSpPr txBox="1"/>
          <p:nvPr/>
        </p:nvSpPr>
        <p:spPr>
          <a:xfrm>
            <a:off x="2590800" y="2628500"/>
            <a:ext cx="724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Choisissez une ou plusieurs réponses :                                                  n votants</a:t>
            </a:r>
          </a:p>
        </p:txBody>
      </p:sp>
      <p:sp>
        <p:nvSpPr>
          <p:cNvPr id="38" name="Content">
            <a:hlinkClick r:id="rId8" action="ppaction://hlinksldjump"/>
            <a:extLst>
              <a:ext uri="{FF2B5EF4-FFF2-40B4-BE49-F238E27FC236}">
                <a16:creationId xmlns:a16="http://schemas.microsoft.com/office/drawing/2014/main" id="{98E7C058-1778-4895-AD94-C391B0098A67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590800" y="5619522"/>
            <a:ext cx="2278486" cy="55925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Voter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5D9BEE6B-6E6E-481F-9A5A-6253174DA636}"/>
              </a:ext>
            </a:extLst>
          </p:cNvPr>
          <p:cNvSpPr/>
          <p:nvPr/>
        </p:nvSpPr>
        <p:spPr>
          <a:xfrm>
            <a:off x="2590800" y="1679700"/>
            <a:ext cx="7242628" cy="583154"/>
          </a:xfrm>
          <a:prstGeom prst="roundRect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solidFill>
                  <a:srgbClr val="AFABAB"/>
                </a:solidFill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2520295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2632B3D2-E617-4DD2-B8FB-60039A29D8DB}"/>
              </a:ext>
            </a:extLst>
          </p:cNvPr>
          <p:cNvGrpSpPr/>
          <p:nvPr/>
        </p:nvGrpSpPr>
        <p:grpSpPr>
          <a:xfrm>
            <a:off x="2590800" y="3175000"/>
            <a:ext cx="7242628" cy="369332"/>
            <a:chOff x="2590800" y="3175000"/>
            <a:chExt cx="7242628" cy="369332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964B5F08-5816-456E-9ECC-684EE3C24902}"/>
                </a:ext>
              </a:extLst>
            </p:cNvPr>
            <p:cNvGrpSpPr/>
            <p:nvPr/>
          </p:nvGrpSpPr>
          <p:grpSpPr>
            <a:xfrm>
              <a:off x="2590800" y="3175000"/>
              <a:ext cx="7242628" cy="369332"/>
              <a:chOff x="2590800" y="3429000"/>
              <a:chExt cx="7242628" cy="369332"/>
            </a:xfrm>
          </p:grpSpPr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CDFD7808-1893-4563-9AA6-6B230E153CB5}"/>
                  </a:ext>
                </a:extLst>
              </p:cNvPr>
              <p:cNvSpPr txBox="1"/>
              <p:nvPr/>
            </p:nvSpPr>
            <p:spPr>
              <a:xfrm>
                <a:off x="2590800" y="3429000"/>
                <a:ext cx="66151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        Choix 1</a:t>
                </a:r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4C61C089-31ED-4340-869D-9D936A6C56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0800" y="3798332"/>
                <a:ext cx="7242628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Rectangle : coins arrondis 23">
              <a:hlinkClick r:id="rId4" action="ppaction://hlinksldjump"/>
              <a:extLst>
                <a:ext uri="{FF2B5EF4-FFF2-40B4-BE49-F238E27FC236}">
                  <a16:creationId xmlns:a16="http://schemas.microsoft.com/office/drawing/2014/main" id="{339907CC-8424-48EE-8792-BA9C351D1276}"/>
                </a:ext>
              </a:extLst>
            </p:cNvPr>
            <p:cNvSpPr/>
            <p:nvPr/>
          </p:nvSpPr>
          <p:spPr>
            <a:xfrm>
              <a:off x="2693907" y="3235843"/>
              <a:ext cx="241300" cy="247645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41714BE9-8A16-45CC-8C56-1A5D35B53AE7}"/>
              </a:ext>
            </a:extLst>
          </p:cNvPr>
          <p:cNvGrpSpPr/>
          <p:nvPr/>
        </p:nvGrpSpPr>
        <p:grpSpPr>
          <a:xfrm>
            <a:off x="2590800" y="3736497"/>
            <a:ext cx="7242628" cy="369332"/>
            <a:chOff x="2590800" y="3175000"/>
            <a:chExt cx="7242628" cy="369332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9FBC3352-EF07-4BA5-85B0-36360B9DCB3A}"/>
                </a:ext>
              </a:extLst>
            </p:cNvPr>
            <p:cNvGrpSpPr/>
            <p:nvPr/>
          </p:nvGrpSpPr>
          <p:grpSpPr>
            <a:xfrm>
              <a:off x="2590800" y="3175000"/>
              <a:ext cx="7242628" cy="369332"/>
              <a:chOff x="2590800" y="3429000"/>
              <a:chExt cx="7242628" cy="369332"/>
            </a:xfrm>
          </p:grpSpPr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CCBF3B34-09D0-4039-8EA7-CB281D11B44F}"/>
                  </a:ext>
                </a:extLst>
              </p:cNvPr>
              <p:cNvSpPr txBox="1"/>
              <p:nvPr/>
            </p:nvSpPr>
            <p:spPr>
              <a:xfrm>
                <a:off x="2590800" y="3429000"/>
                <a:ext cx="66151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        Choix 2</a:t>
                </a:r>
              </a:p>
            </p:txBody>
          </p: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9A6B2A99-BAB9-420B-A1F7-F6E7583D33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0800" y="3798332"/>
                <a:ext cx="7242628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Rectangle : coins arrondis 31">
              <a:hlinkClick r:id="rId4" action="ppaction://hlinksldjump"/>
              <a:extLst>
                <a:ext uri="{FF2B5EF4-FFF2-40B4-BE49-F238E27FC236}">
                  <a16:creationId xmlns:a16="http://schemas.microsoft.com/office/drawing/2014/main" id="{FC46A6C1-9965-453D-840F-66B923020713}"/>
                </a:ext>
              </a:extLst>
            </p:cNvPr>
            <p:cNvSpPr/>
            <p:nvPr/>
          </p:nvSpPr>
          <p:spPr>
            <a:xfrm>
              <a:off x="2693907" y="3235843"/>
              <a:ext cx="241300" cy="247645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3DD0C35D-F6DA-4D8F-8494-F3FCDF40FDE0}"/>
              </a:ext>
            </a:extLst>
          </p:cNvPr>
          <p:cNvGrpSpPr/>
          <p:nvPr/>
        </p:nvGrpSpPr>
        <p:grpSpPr>
          <a:xfrm>
            <a:off x="2590800" y="4282996"/>
            <a:ext cx="7242628" cy="369332"/>
            <a:chOff x="2590800" y="3175000"/>
            <a:chExt cx="7242628" cy="369332"/>
          </a:xfrm>
        </p:grpSpPr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54FE5E0A-079A-441E-8B7E-6D1615B4BEB0}"/>
                </a:ext>
              </a:extLst>
            </p:cNvPr>
            <p:cNvGrpSpPr/>
            <p:nvPr/>
          </p:nvGrpSpPr>
          <p:grpSpPr>
            <a:xfrm>
              <a:off x="2590800" y="3175000"/>
              <a:ext cx="7242628" cy="369332"/>
              <a:chOff x="2590800" y="3429000"/>
              <a:chExt cx="7242628" cy="369332"/>
            </a:xfrm>
          </p:grpSpPr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AF270E71-5789-43C0-9CF2-FAB5399EABE5}"/>
                  </a:ext>
                </a:extLst>
              </p:cNvPr>
              <p:cNvSpPr txBox="1"/>
              <p:nvPr/>
            </p:nvSpPr>
            <p:spPr>
              <a:xfrm>
                <a:off x="2590800" y="3429000"/>
                <a:ext cx="66151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        </a:t>
                </a:r>
                <a:r>
                  <a:rPr lang="fr-FR" dirty="0">
                    <a:solidFill>
                      <a:schemeClr val="bg2">
                        <a:lumMod val="75000"/>
                      </a:schemeClr>
                    </a:solidFill>
                  </a:rPr>
                  <a:t>Choix 3</a:t>
                </a:r>
              </a:p>
            </p:txBody>
          </p: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B276C28B-91F5-4FBB-A774-668A82B921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0800" y="3798332"/>
                <a:ext cx="7242628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 : coins arrondis 41">
              <a:extLst>
                <a:ext uri="{FF2B5EF4-FFF2-40B4-BE49-F238E27FC236}">
                  <a16:creationId xmlns:a16="http://schemas.microsoft.com/office/drawing/2014/main" id="{2777374F-3F19-4225-99D2-A245B52D9F07}"/>
                </a:ext>
              </a:extLst>
            </p:cNvPr>
            <p:cNvSpPr/>
            <p:nvPr/>
          </p:nvSpPr>
          <p:spPr>
            <a:xfrm>
              <a:off x="2693907" y="3235843"/>
              <a:ext cx="241300" cy="247645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AF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2E8BA1A4-7E7A-4723-A48F-8BEF0395CC41}"/>
              </a:ext>
            </a:extLst>
          </p:cNvPr>
          <p:cNvGrpSpPr/>
          <p:nvPr/>
        </p:nvGrpSpPr>
        <p:grpSpPr>
          <a:xfrm>
            <a:off x="2590800" y="4827512"/>
            <a:ext cx="7242628" cy="369332"/>
            <a:chOff x="2590800" y="3175000"/>
            <a:chExt cx="7242628" cy="369332"/>
          </a:xfrm>
        </p:grpSpPr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A44FBD07-5BB1-4022-B2EA-26BAB6119659}"/>
                </a:ext>
              </a:extLst>
            </p:cNvPr>
            <p:cNvGrpSpPr/>
            <p:nvPr/>
          </p:nvGrpSpPr>
          <p:grpSpPr>
            <a:xfrm>
              <a:off x="2590800" y="3175000"/>
              <a:ext cx="7242628" cy="369332"/>
              <a:chOff x="2590800" y="3429000"/>
              <a:chExt cx="7242628" cy="369332"/>
            </a:xfrm>
          </p:grpSpPr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E8C1E1E4-5E67-4321-828C-7ABFBF5BF710}"/>
                  </a:ext>
                </a:extLst>
              </p:cNvPr>
              <p:cNvSpPr txBox="1"/>
              <p:nvPr/>
            </p:nvSpPr>
            <p:spPr>
              <a:xfrm>
                <a:off x="2590800" y="3429000"/>
                <a:ext cx="66151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        </a:t>
                </a:r>
                <a:r>
                  <a:rPr lang="fr-FR" dirty="0">
                    <a:solidFill>
                      <a:srgbClr val="AFABAB"/>
                    </a:solidFill>
                  </a:rPr>
                  <a:t>Choix 4</a:t>
                </a:r>
              </a:p>
            </p:txBody>
          </p: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0D546479-33FA-441D-8B98-96CA471B07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0800" y="3798332"/>
                <a:ext cx="7242628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Rectangle : coins arrondis 46">
              <a:extLst>
                <a:ext uri="{FF2B5EF4-FFF2-40B4-BE49-F238E27FC236}">
                  <a16:creationId xmlns:a16="http://schemas.microsoft.com/office/drawing/2014/main" id="{AED9AD1C-5616-4F05-B399-36350278457D}"/>
                </a:ext>
              </a:extLst>
            </p:cNvPr>
            <p:cNvSpPr/>
            <p:nvPr/>
          </p:nvSpPr>
          <p:spPr>
            <a:xfrm>
              <a:off x="2693907" y="3235843"/>
              <a:ext cx="241300" cy="247645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AF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BBC30B8-D916-44A7-A980-D53E0C056467}"/>
              </a:ext>
            </a:extLst>
          </p:cNvPr>
          <p:cNvGrpSpPr/>
          <p:nvPr/>
        </p:nvGrpSpPr>
        <p:grpSpPr>
          <a:xfrm>
            <a:off x="2693907" y="3797339"/>
            <a:ext cx="241300" cy="247645"/>
            <a:chOff x="2590800" y="5775325"/>
            <a:chExt cx="241300" cy="247645"/>
          </a:xfrm>
        </p:grpSpPr>
        <p:sp>
          <p:nvSpPr>
            <p:cNvPr id="27" name="Rectangle : coins arrondis 26">
              <a:hlinkClick r:id="rId5" action="ppaction://hlinksldjump"/>
              <a:extLst>
                <a:ext uri="{FF2B5EF4-FFF2-40B4-BE49-F238E27FC236}">
                  <a16:creationId xmlns:a16="http://schemas.microsoft.com/office/drawing/2014/main" id="{73CDFC53-5734-4E83-890E-98B62B64988E}"/>
                </a:ext>
              </a:extLst>
            </p:cNvPr>
            <p:cNvSpPr/>
            <p:nvPr/>
          </p:nvSpPr>
          <p:spPr>
            <a:xfrm>
              <a:off x="2590800" y="5775325"/>
              <a:ext cx="241300" cy="247645"/>
            </a:xfrm>
            <a:prstGeom prst="roundRect">
              <a:avLst/>
            </a:prstGeom>
            <a:solidFill>
              <a:srgbClr val="7F7F7F"/>
            </a:solidFill>
            <a:ln w="1270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Rectangle : coins arrondis 27">
              <a:extLst>
                <a:ext uri="{FF2B5EF4-FFF2-40B4-BE49-F238E27FC236}">
                  <a16:creationId xmlns:a16="http://schemas.microsoft.com/office/drawing/2014/main" id="{C39F80E8-E978-42DC-A4D7-AD3634C2E169}"/>
                </a:ext>
              </a:extLst>
            </p:cNvPr>
            <p:cNvSpPr/>
            <p:nvPr/>
          </p:nvSpPr>
          <p:spPr>
            <a:xfrm rot="3049405">
              <a:off x="2608968" y="5895470"/>
              <a:ext cx="121582" cy="4571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Rectangle : coins arrondis 34">
              <a:extLst>
                <a:ext uri="{FF2B5EF4-FFF2-40B4-BE49-F238E27FC236}">
                  <a16:creationId xmlns:a16="http://schemas.microsoft.com/office/drawing/2014/main" id="{BBA39049-8B16-4F89-BC11-3170DB242619}"/>
                </a:ext>
              </a:extLst>
            </p:cNvPr>
            <p:cNvSpPr/>
            <p:nvPr/>
          </p:nvSpPr>
          <p:spPr>
            <a:xfrm rot="7690900">
              <a:off x="2653224" y="5877967"/>
              <a:ext cx="180727" cy="4571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87AC343E-7ACB-460B-B98B-3F83CF761AF2}"/>
              </a:ext>
            </a:extLst>
          </p:cNvPr>
          <p:cNvGrpSpPr/>
          <p:nvPr/>
        </p:nvGrpSpPr>
        <p:grpSpPr>
          <a:xfrm>
            <a:off x="2693907" y="3241206"/>
            <a:ext cx="241300" cy="247645"/>
            <a:chOff x="2590800" y="5775325"/>
            <a:chExt cx="241300" cy="247645"/>
          </a:xfrm>
        </p:grpSpPr>
        <p:sp>
          <p:nvSpPr>
            <p:cNvPr id="37" name="Rectangle : coins arrondis 36">
              <a:hlinkClick r:id="rId6" action="ppaction://hlinksldjump"/>
              <a:extLst>
                <a:ext uri="{FF2B5EF4-FFF2-40B4-BE49-F238E27FC236}">
                  <a16:creationId xmlns:a16="http://schemas.microsoft.com/office/drawing/2014/main" id="{1AE62F27-83B5-402B-879D-3EE75E7FCC1A}"/>
                </a:ext>
              </a:extLst>
            </p:cNvPr>
            <p:cNvSpPr/>
            <p:nvPr/>
          </p:nvSpPr>
          <p:spPr>
            <a:xfrm>
              <a:off x="2590800" y="5775325"/>
              <a:ext cx="241300" cy="247645"/>
            </a:xfrm>
            <a:prstGeom prst="roundRect">
              <a:avLst/>
            </a:prstGeom>
            <a:solidFill>
              <a:srgbClr val="7F7F7F"/>
            </a:solidFill>
            <a:ln w="1270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Rectangle : coins arrondis 37">
              <a:extLst>
                <a:ext uri="{FF2B5EF4-FFF2-40B4-BE49-F238E27FC236}">
                  <a16:creationId xmlns:a16="http://schemas.microsoft.com/office/drawing/2014/main" id="{D4829FB3-A83C-49D8-BCBA-9C4C3AB70EB7}"/>
                </a:ext>
              </a:extLst>
            </p:cNvPr>
            <p:cNvSpPr/>
            <p:nvPr/>
          </p:nvSpPr>
          <p:spPr>
            <a:xfrm rot="3049405">
              <a:off x="2608968" y="5895470"/>
              <a:ext cx="121582" cy="4571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Rectangle : coins arrondis 38">
              <a:extLst>
                <a:ext uri="{FF2B5EF4-FFF2-40B4-BE49-F238E27FC236}">
                  <a16:creationId xmlns:a16="http://schemas.microsoft.com/office/drawing/2014/main" id="{B4CDE114-D3AD-442C-8C57-ABC62C80771E}"/>
                </a:ext>
              </a:extLst>
            </p:cNvPr>
            <p:cNvSpPr/>
            <p:nvPr/>
          </p:nvSpPr>
          <p:spPr>
            <a:xfrm rot="7690900">
              <a:off x="2653224" y="5877967"/>
              <a:ext cx="180727" cy="4571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0" name="Content">
            <a:hlinkClick r:id="rId7" action="ppaction://hlinksldjump"/>
            <a:extLst>
              <a:ext uri="{FF2B5EF4-FFF2-40B4-BE49-F238E27FC236}">
                <a16:creationId xmlns:a16="http://schemas.microsoft.com/office/drawing/2014/main" id="{25D91E8B-CC75-4CB4-94D1-F5438799810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7554942" y="5619522"/>
            <a:ext cx="2278486" cy="55925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Voir les résultats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6302907F-12B3-405B-8F81-E4EF7DEF5B03}"/>
              </a:ext>
            </a:extLst>
          </p:cNvPr>
          <p:cNvSpPr txBox="1"/>
          <p:nvPr/>
        </p:nvSpPr>
        <p:spPr>
          <a:xfrm>
            <a:off x="2590800" y="2628500"/>
            <a:ext cx="724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Choisissez une ou plusieurs réponses :                                                  n votants</a:t>
            </a:r>
          </a:p>
        </p:txBody>
      </p:sp>
      <p:sp>
        <p:nvSpPr>
          <p:cNvPr id="53" name="Content">
            <a:hlinkClick r:id="rId8" action="ppaction://hlinksldjump"/>
            <a:extLst>
              <a:ext uri="{FF2B5EF4-FFF2-40B4-BE49-F238E27FC236}">
                <a16:creationId xmlns:a16="http://schemas.microsoft.com/office/drawing/2014/main" id="{5B638A9A-88C4-47D3-AE54-E9D1EE3404C8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590800" y="5619522"/>
            <a:ext cx="2278486" cy="55925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Voter</a:t>
            </a: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81DDD021-F287-44A3-8858-5C15ADEF8215}"/>
              </a:ext>
            </a:extLst>
          </p:cNvPr>
          <p:cNvSpPr/>
          <p:nvPr/>
        </p:nvSpPr>
        <p:spPr>
          <a:xfrm>
            <a:off x="2590800" y="1679700"/>
            <a:ext cx="7242628" cy="583154"/>
          </a:xfrm>
          <a:prstGeom prst="roundRect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solidFill>
                  <a:srgbClr val="AFABAB"/>
                </a:solidFill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1627288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>
            <a:extLst>
              <a:ext uri="{FF2B5EF4-FFF2-40B4-BE49-F238E27FC236}">
                <a16:creationId xmlns:a16="http://schemas.microsoft.com/office/drawing/2014/main" id="{964B5F08-5816-456E-9ECC-684EE3C24902}"/>
              </a:ext>
            </a:extLst>
          </p:cNvPr>
          <p:cNvGrpSpPr/>
          <p:nvPr/>
        </p:nvGrpSpPr>
        <p:grpSpPr>
          <a:xfrm>
            <a:off x="2590800" y="3175000"/>
            <a:ext cx="7242628" cy="369332"/>
            <a:chOff x="2590800" y="3429000"/>
            <a:chExt cx="7242628" cy="369332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CDFD7808-1893-4563-9AA6-6B230E153CB5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        Choix 1</a:t>
              </a:r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4C61C089-31ED-4340-869D-9D936A6C56E4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9FBC3352-EF07-4BA5-85B0-36360B9DCB3A}"/>
              </a:ext>
            </a:extLst>
          </p:cNvPr>
          <p:cNvGrpSpPr/>
          <p:nvPr/>
        </p:nvGrpSpPr>
        <p:grpSpPr>
          <a:xfrm>
            <a:off x="2590800" y="3736497"/>
            <a:ext cx="7242628" cy="369332"/>
            <a:chOff x="2590800" y="3429000"/>
            <a:chExt cx="7242628" cy="369332"/>
          </a:xfrm>
        </p:grpSpPr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CCBF3B34-09D0-4039-8EA7-CB281D11B44F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        Choix 2</a:t>
              </a:r>
            </a:p>
          </p:txBody>
        </p: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9A6B2A99-BAB9-420B-A1F7-F6E7583D333E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54FE5E0A-079A-441E-8B7E-6D1615B4BEB0}"/>
              </a:ext>
            </a:extLst>
          </p:cNvPr>
          <p:cNvGrpSpPr/>
          <p:nvPr/>
        </p:nvGrpSpPr>
        <p:grpSpPr>
          <a:xfrm>
            <a:off x="2590800" y="4282996"/>
            <a:ext cx="7242628" cy="369332"/>
            <a:chOff x="2590800" y="3429000"/>
            <a:chExt cx="7242628" cy="369332"/>
          </a:xfrm>
        </p:grpSpPr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AF270E71-5789-43C0-9CF2-FAB5399EABE5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        </a:t>
              </a:r>
              <a:r>
                <a:rPr lang="fr-FR" dirty="0">
                  <a:solidFill>
                    <a:schemeClr val="bg2">
                      <a:lumMod val="75000"/>
                    </a:schemeClr>
                  </a:solidFill>
                </a:rPr>
                <a:t>Choix 3</a:t>
              </a:r>
            </a:p>
          </p:txBody>
        </p: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B276C28B-91F5-4FBB-A774-668A82B921CA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A44FBD07-5BB1-4022-B2EA-26BAB6119659}"/>
              </a:ext>
            </a:extLst>
          </p:cNvPr>
          <p:cNvGrpSpPr/>
          <p:nvPr/>
        </p:nvGrpSpPr>
        <p:grpSpPr>
          <a:xfrm>
            <a:off x="2590800" y="4827512"/>
            <a:ext cx="7242628" cy="369332"/>
            <a:chOff x="2590800" y="3429000"/>
            <a:chExt cx="7242628" cy="369332"/>
          </a:xfrm>
        </p:grpSpPr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E8C1E1E4-5E67-4321-828C-7ABFBF5BF710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        </a:t>
              </a:r>
              <a:r>
                <a:rPr lang="fr-FR" dirty="0">
                  <a:solidFill>
                    <a:srgbClr val="AFABAB"/>
                  </a:solidFill>
                </a:rPr>
                <a:t>Choix 4</a:t>
              </a:r>
            </a:p>
          </p:txBody>
        </p: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0D546479-33FA-441D-8B98-96CA471B0749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Ellipse 3">
            <a:hlinkClick r:id="rId4" action="ppaction://hlinksldjump"/>
            <a:extLst>
              <a:ext uri="{FF2B5EF4-FFF2-40B4-BE49-F238E27FC236}">
                <a16:creationId xmlns:a16="http://schemas.microsoft.com/office/drawing/2014/main" id="{B1C3F386-BBAB-4E55-B5C0-43DAEEB895F8}"/>
              </a:ext>
            </a:extLst>
          </p:cNvPr>
          <p:cNvSpPr/>
          <p:nvPr/>
        </p:nvSpPr>
        <p:spPr>
          <a:xfrm>
            <a:off x="2688827" y="3241834"/>
            <a:ext cx="251460" cy="247645"/>
          </a:xfrm>
          <a:prstGeom prst="ellipse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hlinkClick r:id="rId5" action="ppaction://hlinksldjump"/>
            <a:extLst>
              <a:ext uri="{FF2B5EF4-FFF2-40B4-BE49-F238E27FC236}">
                <a16:creationId xmlns:a16="http://schemas.microsoft.com/office/drawing/2014/main" id="{07226BDA-E7A1-4D7C-8261-ED5E88DBB2D9}"/>
              </a:ext>
            </a:extLst>
          </p:cNvPr>
          <p:cNvSpPr/>
          <p:nvPr/>
        </p:nvSpPr>
        <p:spPr>
          <a:xfrm>
            <a:off x="2688827" y="3797339"/>
            <a:ext cx="251460" cy="247645"/>
          </a:xfrm>
          <a:prstGeom prst="ellipse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173A4BE6-0E60-4E64-A205-8DFD57076B2C}"/>
              </a:ext>
            </a:extLst>
          </p:cNvPr>
          <p:cNvSpPr/>
          <p:nvPr/>
        </p:nvSpPr>
        <p:spPr>
          <a:xfrm>
            <a:off x="2683747" y="4341854"/>
            <a:ext cx="251460" cy="247645"/>
          </a:xfrm>
          <a:prstGeom prst="ellipse">
            <a:avLst/>
          </a:prstGeom>
          <a:solidFill>
            <a:schemeClr val="bg1"/>
          </a:solidFill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9C8C0EAA-423F-463B-8BA1-07F87828D985}"/>
              </a:ext>
            </a:extLst>
          </p:cNvPr>
          <p:cNvSpPr/>
          <p:nvPr/>
        </p:nvSpPr>
        <p:spPr>
          <a:xfrm>
            <a:off x="2683747" y="4886369"/>
            <a:ext cx="251460" cy="247645"/>
          </a:xfrm>
          <a:prstGeom prst="ellipse">
            <a:avLst/>
          </a:prstGeom>
          <a:solidFill>
            <a:schemeClr val="bg1"/>
          </a:solidFill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Content">
            <a:hlinkClick r:id="rId6" action="ppaction://hlinksldjump"/>
            <a:extLst>
              <a:ext uri="{FF2B5EF4-FFF2-40B4-BE49-F238E27FC236}">
                <a16:creationId xmlns:a16="http://schemas.microsoft.com/office/drawing/2014/main" id="{EE1BC7E7-F807-4ACB-98B2-567A80CC5B9F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7554942" y="5619522"/>
            <a:ext cx="2278486" cy="55925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Voir les résultats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45B1A1A-DF13-4D1E-981E-7BA8C2EB68D7}"/>
              </a:ext>
            </a:extLst>
          </p:cNvPr>
          <p:cNvSpPr txBox="1"/>
          <p:nvPr/>
        </p:nvSpPr>
        <p:spPr>
          <a:xfrm>
            <a:off x="2590800" y="2628500"/>
            <a:ext cx="724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Choisissez une réponse :                                                                           n votants</a:t>
            </a:r>
          </a:p>
        </p:txBody>
      </p:sp>
      <p:sp>
        <p:nvSpPr>
          <p:cNvPr id="22" name="Content">
            <a:hlinkClick r:id="rId7" action="ppaction://hlinksldjump"/>
            <a:extLst>
              <a:ext uri="{FF2B5EF4-FFF2-40B4-BE49-F238E27FC236}">
                <a16:creationId xmlns:a16="http://schemas.microsoft.com/office/drawing/2014/main" id="{0B765CBE-1AAE-4C54-B84B-E21812957D1E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590800" y="5619522"/>
            <a:ext cx="2278486" cy="55925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Voter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FE364B90-E5D8-4CD4-971A-5BF5576BBE3F}"/>
              </a:ext>
            </a:extLst>
          </p:cNvPr>
          <p:cNvSpPr/>
          <p:nvPr/>
        </p:nvSpPr>
        <p:spPr>
          <a:xfrm>
            <a:off x="2590800" y="1679700"/>
            <a:ext cx="7242628" cy="583154"/>
          </a:xfrm>
          <a:prstGeom prst="roundRect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solidFill>
                  <a:srgbClr val="AFABAB"/>
                </a:solidFill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3180477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>
            <a:extLst>
              <a:ext uri="{FF2B5EF4-FFF2-40B4-BE49-F238E27FC236}">
                <a16:creationId xmlns:a16="http://schemas.microsoft.com/office/drawing/2014/main" id="{964B5F08-5816-456E-9ECC-684EE3C24902}"/>
              </a:ext>
            </a:extLst>
          </p:cNvPr>
          <p:cNvGrpSpPr/>
          <p:nvPr/>
        </p:nvGrpSpPr>
        <p:grpSpPr>
          <a:xfrm>
            <a:off x="2590800" y="3175000"/>
            <a:ext cx="7242628" cy="369332"/>
            <a:chOff x="2590800" y="3429000"/>
            <a:chExt cx="7242628" cy="369332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CDFD7808-1893-4563-9AA6-6B230E153CB5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        Choix 1</a:t>
              </a:r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4C61C089-31ED-4340-869D-9D936A6C56E4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9FBC3352-EF07-4BA5-85B0-36360B9DCB3A}"/>
              </a:ext>
            </a:extLst>
          </p:cNvPr>
          <p:cNvGrpSpPr/>
          <p:nvPr/>
        </p:nvGrpSpPr>
        <p:grpSpPr>
          <a:xfrm>
            <a:off x="2590800" y="3736497"/>
            <a:ext cx="7242628" cy="369332"/>
            <a:chOff x="2590800" y="3429000"/>
            <a:chExt cx="7242628" cy="369332"/>
          </a:xfrm>
        </p:grpSpPr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CCBF3B34-09D0-4039-8EA7-CB281D11B44F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        Choix 2</a:t>
              </a:r>
            </a:p>
          </p:txBody>
        </p: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9A6B2A99-BAB9-420B-A1F7-F6E7583D333E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54FE5E0A-079A-441E-8B7E-6D1615B4BEB0}"/>
              </a:ext>
            </a:extLst>
          </p:cNvPr>
          <p:cNvGrpSpPr/>
          <p:nvPr/>
        </p:nvGrpSpPr>
        <p:grpSpPr>
          <a:xfrm>
            <a:off x="2590800" y="4282996"/>
            <a:ext cx="7242628" cy="369332"/>
            <a:chOff x="2590800" y="3429000"/>
            <a:chExt cx="7242628" cy="369332"/>
          </a:xfrm>
        </p:grpSpPr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AF270E71-5789-43C0-9CF2-FAB5399EABE5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        </a:t>
              </a:r>
              <a:r>
                <a:rPr lang="fr-FR" dirty="0">
                  <a:solidFill>
                    <a:schemeClr val="bg2">
                      <a:lumMod val="75000"/>
                    </a:schemeClr>
                  </a:solidFill>
                </a:rPr>
                <a:t>Choix 3</a:t>
              </a:r>
            </a:p>
          </p:txBody>
        </p: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B276C28B-91F5-4FBB-A774-668A82B921CA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A44FBD07-5BB1-4022-B2EA-26BAB6119659}"/>
              </a:ext>
            </a:extLst>
          </p:cNvPr>
          <p:cNvGrpSpPr/>
          <p:nvPr/>
        </p:nvGrpSpPr>
        <p:grpSpPr>
          <a:xfrm>
            <a:off x="2590800" y="4827512"/>
            <a:ext cx="7242628" cy="369332"/>
            <a:chOff x="2590800" y="3429000"/>
            <a:chExt cx="7242628" cy="369332"/>
          </a:xfrm>
        </p:grpSpPr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E8C1E1E4-5E67-4321-828C-7ABFBF5BF710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        </a:t>
              </a:r>
              <a:r>
                <a:rPr lang="fr-FR" dirty="0">
                  <a:solidFill>
                    <a:srgbClr val="AFABAB"/>
                  </a:solidFill>
                </a:rPr>
                <a:t>Choix 4</a:t>
              </a:r>
            </a:p>
          </p:txBody>
        </p: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0D546479-33FA-441D-8B98-96CA471B0749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Ellipse 26">
            <a:hlinkClick r:id="rId4" action="ppaction://hlinksldjump"/>
            <a:extLst>
              <a:ext uri="{FF2B5EF4-FFF2-40B4-BE49-F238E27FC236}">
                <a16:creationId xmlns:a16="http://schemas.microsoft.com/office/drawing/2014/main" id="{07226BDA-E7A1-4D7C-8261-ED5E88DBB2D9}"/>
              </a:ext>
            </a:extLst>
          </p:cNvPr>
          <p:cNvSpPr/>
          <p:nvPr/>
        </p:nvSpPr>
        <p:spPr>
          <a:xfrm>
            <a:off x="2688827" y="3797339"/>
            <a:ext cx="251460" cy="247645"/>
          </a:xfrm>
          <a:prstGeom prst="ellipse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173A4BE6-0E60-4E64-A205-8DFD57076B2C}"/>
              </a:ext>
            </a:extLst>
          </p:cNvPr>
          <p:cNvSpPr/>
          <p:nvPr/>
        </p:nvSpPr>
        <p:spPr>
          <a:xfrm>
            <a:off x="2683747" y="4341854"/>
            <a:ext cx="251460" cy="247645"/>
          </a:xfrm>
          <a:prstGeom prst="ellipse">
            <a:avLst/>
          </a:prstGeom>
          <a:solidFill>
            <a:schemeClr val="bg1"/>
          </a:solidFill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9C8C0EAA-423F-463B-8BA1-07F87828D985}"/>
              </a:ext>
            </a:extLst>
          </p:cNvPr>
          <p:cNvSpPr/>
          <p:nvPr/>
        </p:nvSpPr>
        <p:spPr>
          <a:xfrm>
            <a:off x="2683747" y="4886369"/>
            <a:ext cx="251460" cy="247645"/>
          </a:xfrm>
          <a:prstGeom prst="ellipse">
            <a:avLst/>
          </a:prstGeom>
          <a:solidFill>
            <a:schemeClr val="bg1"/>
          </a:solidFill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6BEC240-F435-406D-9C33-FB86FB5CFB52}"/>
              </a:ext>
            </a:extLst>
          </p:cNvPr>
          <p:cNvGrpSpPr/>
          <p:nvPr/>
        </p:nvGrpSpPr>
        <p:grpSpPr>
          <a:xfrm>
            <a:off x="2688827" y="3241834"/>
            <a:ext cx="251460" cy="247645"/>
            <a:chOff x="2688827" y="3241834"/>
            <a:chExt cx="251460" cy="247645"/>
          </a:xfrm>
        </p:grpSpPr>
        <p:sp>
          <p:nvSpPr>
            <p:cNvPr id="4" name="Ellipse 3">
              <a:hlinkClick r:id="rId5" action="ppaction://hlinksldjump"/>
              <a:extLst>
                <a:ext uri="{FF2B5EF4-FFF2-40B4-BE49-F238E27FC236}">
                  <a16:creationId xmlns:a16="http://schemas.microsoft.com/office/drawing/2014/main" id="{B1C3F386-BBAB-4E55-B5C0-43DAEEB895F8}"/>
                </a:ext>
              </a:extLst>
            </p:cNvPr>
            <p:cNvSpPr/>
            <p:nvPr/>
          </p:nvSpPr>
          <p:spPr>
            <a:xfrm>
              <a:off x="2688827" y="3241834"/>
              <a:ext cx="251460" cy="247645"/>
            </a:xfrm>
            <a:prstGeom prst="ellipse">
              <a:avLst/>
            </a:prstGeom>
            <a:solidFill>
              <a:srgbClr val="7F7F7F"/>
            </a:solidFill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Ellipse 22">
              <a:hlinkClick r:id="rId5" action="ppaction://hlinksldjump"/>
              <a:extLst>
                <a:ext uri="{FF2B5EF4-FFF2-40B4-BE49-F238E27FC236}">
                  <a16:creationId xmlns:a16="http://schemas.microsoft.com/office/drawing/2014/main" id="{3947D7E6-9267-4388-B6F4-6CEA6BD68DE3}"/>
                </a:ext>
              </a:extLst>
            </p:cNvPr>
            <p:cNvSpPr/>
            <p:nvPr/>
          </p:nvSpPr>
          <p:spPr>
            <a:xfrm>
              <a:off x="2745778" y="3290889"/>
              <a:ext cx="137122" cy="13811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5" name="Content">
            <a:hlinkClick r:id="rId6" action="ppaction://hlinksldjump"/>
            <a:extLst>
              <a:ext uri="{FF2B5EF4-FFF2-40B4-BE49-F238E27FC236}">
                <a16:creationId xmlns:a16="http://schemas.microsoft.com/office/drawing/2014/main" id="{1D9672D5-E132-421A-871E-3E7277D90554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7554942" y="5619522"/>
            <a:ext cx="2278486" cy="55925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Voir les résultats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91CD3B7-A168-4BC1-AD9E-5EAD4F6DE7C4}"/>
              </a:ext>
            </a:extLst>
          </p:cNvPr>
          <p:cNvSpPr txBox="1"/>
          <p:nvPr/>
        </p:nvSpPr>
        <p:spPr>
          <a:xfrm>
            <a:off x="2590800" y="2628500"/>
            <a:ext cx="724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Choisissez une réponse :                                                                           n votants</a:t>
            </a:r>
          </a:p>
        </p:txBody>
      </p:sp>
      <p:sp>
        <p:nvSpPr>
          <p:cNvPr id="29" name="Content">
            <a:hlinkClick r:id="rId7" action="ppaction://hlinksldjump"/>
            <a:extLst>
              <a:ext uri="{FF2B5EF4-FFF2-40B4-BE49-F238E27FC236}">
                <a16:creationId xmlns:a16="http://schemas.microsoft.com/office/drawing/2014/main" id="{D32DABF0-5BB2-4ECB-88FA-4505839BD45E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590800" y="5619522"/>
            <a:ext cx="2278486" cy="55925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Voter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F3741EF7-D302-4B64-A3B1-AA88D3D4954C}"/>
              </a:ext>
            </a:extLst>
          </p:cNvPr>
          <p:cNvSpPr/>
          <p:nvPr/>
        </p:nvSpPr>
        <p:spPr>
          <a:xfrm>
            <a:off x="2590800" y="1679700"/>
            <a:ext cx="7242628" cy="583154"/>
          </a:xfrm>
          <a:prstGeom prst="roundRect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solidFill>
                  <a:srgbClr val="AFABAB"/>
                </a:solidFill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2913012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>
            <a:extLst>
              <a:ext uri="{FF2B5EF4-FFF2-40B4-BE49-F238E27FC236}">
                <a16:creationId xmlns:a16="http://schemas.microsoft.com/office/drawing/2014/main" id="{964B5F08-5816-456E-9ECC-684EE3C24902}"/>
              </a:ext>
            </a:extLst>
          </p:cNvPr>
          <p:cNvGrpSpPr/>
          <p:nvPr/>
        </p:nvGrpSpPr>
        <p:grpSpPr>
          <a:xfrm>
            <a:off x="2590800" y="3175000"/>
            <a:ext cx="7242628" cy="369332"/>
            <a:chOff x="2590800" y="3429000"/>
            <a:chExt cx="7242628" cy="369332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CDFD7808-1893-4563-9AA6-6B230E153CB5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        Choix 1</a:t>
              </a:r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4C61C089-31ED-4340-869D-9D936A6C56E4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9FBC3352-EF07-4BA5-85B0-36360B9DCB3A}"/>
              </a:ext>
            </a:extLst>
          </p:cNvPr>
          <p:cNvGrpSpPr/>
          <p:nvPr/>
        </p:nvGrpSpPr>
        <p:grpSpPr>
          <a:xfrm>
            <a:off x="2590800" y="3736497"/>
            <a:ext cx="7242628" cy="369332"/>
            <a:chOff x="2590800" y="3429000"/>
            <a:chExt cx="7242628" cy="369332"/>
          </a:xfrm>
        </p:grpSpPr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CCBF3B34-09D0-4039-8EA7-CB281D11B44F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        Choix 2</a:t>
              </a:r>
            </a:p>
          </p:txBody>
        </p: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9A6B2A99-BAB9-420B-A1F7-F6E7583D333E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54FE5E0A-079A-441E-8B7E-6D1615B4BEB0}"/>
              </a:ext>
            </a:extLst>
          </p:cNvPr>
          <p:cNvGrpSpPr/>
          <p:nvPr/>
        </p:nvGrpSpPr>
        <p:grpSpPr>
          <a:xfrm>
            <a:off x="2590800" y="4282996"/>
            <a:ext cx="7242628" cy="369332"/>
            <a:chOff x="2590800" y="3429000"/>
            <a:chExt cx="7242628" cy="369332"/>
          </a:xfrm>
        </p:grpSpPr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AF270E71-5789-43C0-9CF2-FAB5399EABE5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        </a:t>
              </a:r>
              <a:r>
                <a:rPr lang="fr-FR" dirty="0">
                  <a:solidFill>
                    <a:schemeClr val="bg2">
                      <a:lumMod val="75000"/>
                    </a:schemeClr>
                  </a:solidFill>
                </a:rPr>
                <a:t>Choix 3</a:t>
              </a:r>
            </a:p>
          </p:txBody>
        </p: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B276C28B-91F5-4FBB-A774-668A82B921CA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A44FBD07-5BB1-4022-B2EA-26BAB6119659}"/>
              </a:ext>
            </a:extLst>
          </p:cNvPr>
          <p:cNvGrpSpPr/>
          <p:nvPr/>
        </p:nvGrpSpPr>
        <p:grpSpPr>
          <a:xfrm>
            <a:off x="2590800" y="4827512"/>
            <a:ext cx="7242628" cy="369332"/>
            <a:chOff x="2590800" y="3429000"/>
            <a:chExt cx="7242628" cy="369332"/>
          </a:xfrm>
        </p:grpSpPr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E8C1E1E4-5E67-4321-828C-7ABFBF5BF710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        </a:t>
              </a:r>
              <a:r>
                <a:rPr lang="fr-FR" dirty="0">
                  <a:solidFill>
                    <a:srgbClr val="AFABAB"/>
                  </a:solidFill>
                </a:rPr>
                <a:t>Choix 4</a:t>
              </a:r>
            </a:p>
          </p:txBody>
        </p: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0D546479-33FA-441D-8B98-96CA471B0749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Ellipse 3">
            <a:hlinkClick r:id="rId4" action="ppaction://hlinksldjump"/>
            <a:extLst>
              <a:ext uri="{FF2B5EF4-FFF2-40B4-BE49-F238E27FC236}">
                <a16:creationId xmlns:a16="http://schemas.microsoft.com/office/drawing/2014/main" id="{B1C3F386-BBAB-4E55-B5C0-43DAEEB895F8}"/>
              </a:ext>
            </a:extLst>
          </p:cNvPr>
          <p:cNvSpPr/>
          <p:nvPr/>
        </p:nvSpPr>
        <p:spPr>
          <a:xfrm>
            <a:off x="2688827" y="3241834"/>
            <a:ext cx="251460" cy="247645"/>
          </a:xfrm>
          <a:prstGeom prst="ellipse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07226BDA-E7A1-4D7C-8261-ED5E88DBB2D9}"/>
              </a:ext>
            </a:extLst>
          </p:cNvPr>
          <p:cNvSpPr/>
          <p:nvPr/>
        </p:nvSpPr>
        <p:spPr>
          <a:xfrm>
            <a:off x="2688827" y="3797339"/>
            <a:ext cx="251460" cy="247645"/>
          </a:xfrm>
          <a:prstGeom prst="ellipse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173A4BE6-0E60-4E64-A205-8DFD57076B2C}"/>
              </a:ext>
            </a:extLst>
          </p:cNvPr>
          <p:cNvSpPr/>
          <p:nvPr/>
        </p:nvSpPr>
        <p:spPr>
          <a:xfrm>
            <a:off x="2683747" y="4341854"/>
            <a:ext cx="251460" cy="247645"/>
          </a:xfrm>
          <a:prstGeom prst="ellipse">
            <a:avLst/>
          </a:prstGeom>
          <a:solidFill>
            <a:schemeClr val="bg1"/>
          </a:solidFill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9C8C0EAA-423F-463B-8BA1-07F87828D985}"/>
              </a:ext>
            </a:extLst>
          </p:cNvPr>
          <p:cNvSpPr/>
          <p:nvPr/>
        </p:nvSpPr>
        <p:spPr>
          <a:xfrm>
            <a:off x="2683747" y="4886369"/>
            <a:ext cx="251460" cy="247645"/>
          </a:xfrm>
          <a:prstGeom prst="ellipse">
            <a:avLst/>
          </a:prstGeom>
          <a:solidFill>
            <a:schemeClr val="bg1"/>
          </a:solidFill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BD328B40-3D43-42AD-87DD-530B1336668A}"/>
              </a:ext>
            </a:extLst>
          </p:cNvPr>
          <p:cNvGrpSpPr/>
          <p:nvPr/>
        </p:nvGrpSpPr>
        <p:grpSpPr>
          <a:xfrm>
            <a:off x="2683747" y="3795354"/>
            <a:ext cx="251460" cy="247645"/>
            <a:chOff x="2688827" y="3241834"/>
            <a:chExt cx="251460" cy="247645"/>
          </a:xfrm>
        </p:grpSpPr>
        <p:sp>
          <p:nvSpPr>
            <p:cNvPr id="23" name="Ellipse 22">
              <a:hlinkClick r:id="rId5" action="ppaction://hlinksldjump"/>
              <a:extLst>
                <a:ext uri="{FF2B5EF4-FFF2-40B4-BE49-F238E27FC236}">
                  <a16:creationId xmlns:a16="http://schemas.microsoft.com/office/drawing/2014/main" id="{6B3C937A-E4F0-40E7-892D-318D8CC650C2}"/>
                </a:ext>
              </a:extLst>
            </p:cNvPr>
            <p:cNvSpPr/>
            <p:nvPr/>
          </p:nvSpPr>
          <p:spPr>
            <a:xfrm>
              <a:off x="2688827" y="3241834"/>
              <a:ext cx="251460" cy="247645"/>
            </a:xfrm>
            <a:prstGeom prst="ellipse">
              <a:avLst/>
            </a:prstGeom>
            <a:solidFill>
              <a:srgbClr val="7F7F7F"/>
            </a:solidFill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Ellipse 23">
              <a:hlinkClick r:id="rId5" action="ppaction://hlinksldjump"/>
              <a:extLst>
                <a:ext uri="{FF2B5EF4-FFF2-40B4-BE49-F238E27FC236}">
                  <a16:creationId xmlns:a16="http://schemas.microsoft.com/office/drawing/2014/main" id="{0A5893C8-1244-47C4-A830-6DE79BFBE054}"/>
                </a:ext>
              </a:extLst>
            </p:cNvPr>
            <p:cNvSpPr/>
            <p:nvPr/>
          </p:nvSpPr>
          <p:spPr>
            <a:xfrm>
              <a:off x="2745778" y="3290889"/>
              <a:ext cx="137122" cy="13811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5" name="Content">
            <a:hlinkClick r:id="rId6" action="ppaction://hlinksldjump"/>
            <a:extLst>
              <a:ext uri="{FF2B5EF4-FFF2-40B4-BE49-F238E27FC236}">
                <a16:creationId xmlns:a16="http://schemas.microsoft.com/office/drawing/2014/main" id="{4E4E7A01-1452-4BD9-A283-141638E0C03A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7554942" y="5619522"/>
            <a:ext cx="2278486" cy="55925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Voir les résultats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5A64425-5BBF-4887-937C-6C09C1BA938A}"/>
              </a:ext>
            </a:extLst>
          </p:cNvPr>
          <p:cNvSpPr txBox="1"/>
          <p:nvPr/>
        </p:nvSpPr>
        <p:spPr>
          <a:xfrm>
            <a:off x="2590800" y="2628500"/>
            <a:ext cx="724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Choisissez une réponse :                                                                           n votants</a:t>
            </a:r>
          </a:p>
        </p:txBody>
      </p:sp>
      <p:sp>
        <p:nvSpPr>
          <p:cNvPr id="31" name="Content">
            <a:hlinkClick r:id="rId7" action="ppaction://hlinksldjump"/>
            <a:extLst>
              <a:ext uri="{FF2B5EF4-FFF2-40B4-BE49-F238E27FC236}">
                <a16:creationId xmlns:a16="http://schemas.microsoft.com/office/drawing/2014/main" id="{790D69DC-7ABB-4A6E-B325-B39F23824A09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590800" y="5619522"/>
            <a:ext cx="2278486" cy="55925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Voter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C6DA2B6F-B4D0-47E4-90CD-029B77283300}"/>
              </a:ext>
            </a:extLst>
          </p:cNvPr>
          <p:cNvSpPr/>
          <p:nvPr/>
        </p:nvSpPr>
        <p:spPr>
          <a:xfrm>
            <a:off x="2590800" y="1679700"/>
            <a:ext cx="7242628" cy="583154"/>
          </a:xfrm>
          <a:prstGeom prst="roundRect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solidFill>
                  <a:srgbClr val="AFABAB"/>
                </a:solidFill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2337403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84CEB38-16AA-44F5-BA96-EF2978718A89}"/>
              </a:ext>
            </a:extLst>
          </p:cNvPr>
          <p:cNvSpPr txBox="1"/>
          <p:nvPr/>
        </p:nvSpPr>
        <p:spPr>
          <a:xfrm>
            <a:off x="2550883" y="2284185"/>
            <a:ext cx="7090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Merci d’avoir voté !</a:t>
            </a:r>
          </a:p>
          <a:p>
            <a:pPr algn="ctr"/>
            <a:r>
              <a:rPr lang="fr-FR" sz="2400" b="1" dirty="0"/>
              <a:t>Votre vote a bien été pris en compte</a:t>
            </a:r>
          </a:p>
        </p:txBody>
      </p:sp>
      <p:sp>
        <p:nvSpPr>
          <p:cNvPr id="12" name="Content">
            <a:hlinkClick r:id="rId4" action="ppaction://hlinksldjump"/>
            <a:extLst>
              <a:ext uri="{FF2B5EF4-FFF2-40B4-BE49-F238E27FC236}">
                <a16:creationId xmlns:a16="http://schemas.microsoft.com/office/drawing/2014/main" id="{EA1C8471-736D-4DA9-8CF4-8F3C6C6C741F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498195" y="5189375"/>
            <a:ext cx="5195601" cy="69023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Retour à l’accueil</a:t>
            </a:r>
          </a:p>
        </p:txBody>
      </p:sp>
      <p:sp>
        <p:nvSpPr>
          <p:cNvPr id="4" name="Content">
            <a:hlinkClick r:id="rId5" action="ppaction://hlinksldjump"/>
            <a:extLst>
              <a:ext uri="{FF2B5EF4-FFF2-40B4-BE49-F238E27FC236}">
                <a16:creationId xmlns:a16="http://schemas.microsoft.com/office/drawing/2014/main" id="{F42CF313-10C0-4A10-B49B-105E02ED5FB9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498195" y="3807161"/>
            <a:ext cx="5195601" cy="69023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Voir les résultats</a:t>
            </a:r>
          </a:p>
        </p:txBody>
      </p:sp>
    </p:spTree>
    <p:extLst>
      <p:ext uri="{BB962C8B-B14F-4D97-AF65-F5344CB8AC3E}">
        <p14:creationId xmlns:p14="http://schemas.microsoft.com/office/powerpoint/2010/main" val="3990942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CDFD7808-1893-4563-9AA6-6B230E153CB5}"/>
              </a:ext>
            </a:extLst>
          </p:cNvPr>
          <p:cNvSpPr txBox="1"/>
          <p:nvPr/>
        </p:nvSpPr>
        <p:spPr>
          <a:xfrm>
            <a:off x="2590800" y="3175000"/>
            <a:ext cx="661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       Choix 2	        n votants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CCBF3B34-09D0-4039-8EA7-CB281D11B44F}"/>
              </a:ext>
            </a:extLst>
          </p:cNvPr>
          <p:cNvSpPr txBox="1"/>
          <p:nvPr/>
        </p:nvSpPr>
        <p:spPr>
          <a:xfrm>
            <a:off x="2590800" y="3736497"/>
            <a:ext cx="661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       Choix 1	        n votants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AF270E71-5789-43C0-9CF2-FAB5399EABE5}"/>
              </a:ext>
            </a:extLst>
          </p:cNvPr>
          <p:cNvSpPr txBox="1"/>
          <p:nvPr/>
        </p:nvSpPr>
        <p:spPr>
          <a:xfrm>
            <a:off x="2590800" y="4282996"/>
            <a:ext cx="661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       Choix 3	        n votants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E8C1E1E4-5E67-4321-828C-7ABFBF5BF710}"/>
              </a:ext>
            </a:extLst>
          </p:cNvPr>
          <p:cNvSpPr txBox="1"/>
          <p:nvPr/>
        </p:nvSpPr>
        <p:spPr>
          <a:xfrm>
            <a:off x="2590800" y="4827512"/>
            <a:ext cx="661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       Choix 4	        n votants</a:t>
            </a:r>
          </a:p>
        </p:txBody>
      </p:sp>
      <p:grpSp>
        <p:nvGrpSpPr>
          <p:cNvPr id="36" name="Group 1">
            <a:extLst>
              <a:ext uri="{FF2B5EF4-FFF2-40B4-BE49-F238E27FC236}">
                <a16:creationId xmlns:a16="http://schemas.microsoft.com/office/drawing/2014/main" id="{8CB4EEBB-98D3-48AB-A8F3-EF888AFCE359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3090369" y="3518205"/>
            <a:ext cx="2704005" cy="151790"/>
            <a:chOff x="1460305" y="1911100"/>
            <a:chExt cx="2125060" cy="151790"/>
          </a:xfrm>
        </p:grpSpPr>
        <p:sp>
          <p:nvSpPr>
            <p:cNvPr id="37" name="GrayBox">
              <a:extLst>
                <a:ext uri="{FF2B5EF4-FFF2-40B4-BE49-F238E27FC236}">
                  <a16:creationId xmlns:a16="http://schemas.microsoft.com/office/drawing/2014/main" id="{80301939-F70F-4105-AFDD-F02DCD375AC6}"/>
                </a:ext>
              </a:extLst>
            </p:cNvPr>
            <p:cNvSpPr/>
            <p:nvPr/>
          </p:nvSpPr>
          <p:spPr>
            <a:xfrm>
              <a:off x="1460305" y="1911100"/>
              <a:ext cx="2125060" cy="151790"/>
            </a:xfrm>
            <a:prstGeom prst="rect">
              <a:avLst/>
            </a:prstGeom>
            <a:solidFill>
              <a:srgbClr val="D4D4D4"/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" name="BlueBox">
              <a:extLst>
                <a:ext uri="{FF2B5EF4-FFF2-40B4-BE49-F238E27FC236}">
                  <a16:creationId xmlns:a16="http://schemas.microsoft.com/office/drawing/2014/main" id="{72E11280-84D1-4ED8-A1B8-C90C33137A44}"/>
                </a:ext>
              </a:extLst>
            </p:cNvPr>
            <p:cNvSpPr/>
            <p:nvPr/>
          </p:nvSpPr>
          <p:spPr>
            <a:xfrm>
              <a:off x="1460305" y="1911100"/>
              <a:ext cx="1669691" cy="151790"/>
            </a:xfrm>
            <a:prstGeom prst="rect">
              <a:avLst/>
            </a:prstGeom>
            <a:solidFill>
              <a:srgbClr val="AFABAB"/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9" name="Group 1">
            <a:extLst>
              <a:ext uri="{FF2B5EF4-FFF2-40B4-BE49-F238E27FC236}">
                <a16:creationId xmlns:a16="http://schemas.microsoft.com/office/drawing/2014/main" id="{1FE764D7-EA54-40E8-92F0-29221687E574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3090370" y="4081120"/>
            <a:ext cx="2704004" cy="151790"/>
            <a:chOff x="1460305" y="1911100"/>
            <a:chExt cx="2125060" cy="151790"/>
          </a:xfrm>
        </p:grpSpPr>
        <p:sp>
          <p:nvSpPr>
            <p:cNvPr id="50" name="GrayBox">
              <a:extLst>
                <a:ext uri="{FF2B5EF4-FFF2-40B4-BE49-F238E27FC236}">
                  <a16:creationId xmlns:a16="http://schemas.microsoft.com/office/drawing/2014/main" id="{EB2D337F-09FC-4BC2-8E53-C6AF047BC774}"/>
                </a:ext>
              </a:extLst>
            </p:cNvPr>
            <p:cNvSpPr/>
            <p:nvPr/>
          </p:nvSpPr>
          <p:spPr>
            <a:xfrm>
              <a:off x="1460305" y="1911100"/>
              <a:ext cx="2125060" cy="151790"/>
            </a:xfrm>
            <a:prstGeom prst="rect">
              <a:avLst/>
            </a:prstGeom>
            <a:solidFill>
              <a:srgbClr val="D4D4D4"/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BlueBox">
              <a:extLst>
                <a:ext uri="{FF2B5EF4-FFF2-40B4-BE49-F238E27FC236}">
                  <a16:creationId xmlns:a16="http://schemas.microsoft.com/office/drawing/2014/main" id="{45CB46EE-59A9-47ED-9675-61CE5DB8B274}"/>
                </a:ext>
              </a:extLst>
            </p:cNvPr>
            <p:cNvSpPr/>
            <p:nvPr/>
          </p:nvSpPr>
          <p:spPr>
            <a:xfrm>
              <a:off x="1460305" y="1911100"/>
              <a:ext cx="1003463" cy="15179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52" name="Group 1">
            <a:extLst>
              <a:ext uri="{FF2B5EF4-FFF2-40B4-BE49-F238E27FC236}">
                <a16:creationId xmlns:a16="http://schemas.microsoft.com/office/drawing/2014/main" id="{E170079D-5D78-40BE-873C-1D8E7459E5F2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3090370" y="4662441"/>
            <a:ext cx="2704004" cy="151790"/>
            <a:chOff x="1460305" y="1911100"/>
            <a:chExt cx="2125060" cy="151790"/>
          </a:xfrm>
        </p:grpSpPr>
        <p:sp>
          <p:nvSpPr>
            <p:cNvPr id="53" name="GrayBox">
              <a:extLst>
                <a:ext uri="{FF2B5EF4-FFF2-40B4-BE49-F238E27FC236}">
                  <a16:creationId xmlns:a16="http://schemas.microsoft.com/office/drawing/2014/main" id="{B9F46EBB-FAB8-498D-BFAA-40F0349ABFF9}"/>
                </a:ext>
              </a:extLst>
            </p:cNvPr>
            <p:cNvSpPr/>
            <p:nvPr/>
          </p:nvSpPr>
          <p:spPr>
            <a:xfrm>
              <a:off x="1460305" y="1911100"/>
              <a:ext cx="2125060" cy="151790"/>
            </a:xfrm>
            <a:prstGeom prst="rect">
              <a:avLst/>
            </a:prstGeom>
            <a:solidFill>
              <a:srgbClr val="D4D4D4"/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" name="BlueBox">
              <a:extLst>
                <a:ext uri="{FF2B5EF4-FFF2-40B4-BE49-F238E27FC236}">
                  <a16:creationId xmlns:a16="http://schemas.microsoft.com/office/drawing/2014/main" id="{FC163844-E974-41C1-9C81-3CA03E51F06A}"/>
                </a:ext>
              </a:extLst>
            </p:cNvPr>
            <p:cNvSpPr/>
            <p:nvPr/>
          </p:nvSpPr>
          <p:spPr>
            <a:xfrm>
              <a:off x="1460305" y="1911100"/>
              <a:ext cx="573038" cy="151790"/>
            </a:xfrm>
            <a:prstGeom prst="rect">
              <a:avLst/>
            </a:prstGeom>
            <a:solidFill>
              <a:srgbClr val="7F7F7F"/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56" name="Group 1">
            <a:extLst>
              <a:ext uri="{FF2B5EF4-FFF2-40B4-BE49-F238E27FC236}">
                <a16:creationId xmlns:a16="http://schemas.microsoft.com/office/drawing/2014/main" id="{81355323-F54F-41E0-B779-364FEA1E7AA5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3090370" y="5220238"/>
            <a:ext cx="2704004" cy="151790"/>
            <a:chOff x="1460305" y="1911100"/>
            <a:chExt cx="2125060" cy="151790"/>
          </a:xfrm>
        </p:grpSpPr>
        <p:sp>
          <p:nvSpPr>
            <p:cNvPr id="57" name="GrayBox">
              <a:extLst>
                <a:ext uri="{FF2B5EF4-FFF2-40B4-BE49-F238E27FC236}">
                  <a16:creationId xmlns:a16="http://schemas.microsoft.com/office/drawing/2014/main" id="{5103A07F-CFCA-434F-A6D3-C97697CFE780}"/>
                </a:ext>
              </a:extLst>
            </p:cNvPr>
            <p:cNvSpPr/>
            <p:nvPr/>
          </p:nvSpPr>
          <p:spPr>
            <a:xfrm>
              <a:off x="1460305" y="1911100"/>
              <a:ext cx="2125060" cy="151790"/>
            </a:xfrm>
            <a:prstGeom prst="rect">
              <a:avLst/>
            </a:prstGeom>
            <a:solidFill>
              <a:srgbClr val="D4D4D4"/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" name="BlueBox">
              <a:extLst>
                <a:ext uri="{FF2B5EF4-FFF2-40B4-BE49-F238E27FC236}">
                  <a16:creationId xmlns:a16="http://schemas.microsoft.com/office/drawing/2014/main" id="{C213ECE9-78FF-4384-A14D-C83CC24BD726}"/>
                </a:ext>
              </a:extLst>
            </p:cNvPr>
            <p:cNvSpPr/>
            <p:nvPr/>
          </p:nvSpPr>
          <p:spPr>
            <a:xfrm>
              <a:off x="1460305" y="1911100"/>
              <a:ext cx="45719" cy="15179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aphicFrame>
        <p:nvGraphicFramePr>
          <p:cNvPr id="59" name="PieChart">
            <a:extLst>
              <a:ext uri="{FF2B5EF4-FFF2-40B4-BE49-F238E27FC236}">
                <a16:creationId xmlns:a16="http://schemas.microsoft.com/office/drawing/2014/main" id="{8782E053-A904-4906-B516-C1BBCF0C642A}"/>
              </a:ext>
            </a:extLst>
          </p:cNvPr>
          <p:cNvGraphicFramePr/>
          <p:nvPr>
            <p:custDataLst>
              <p:custData r:id="rId5"/>
            </p:custDataLst>
            <p:extLst>
              <p:ext uri="{D42A27DB-BD31-4B8C-83A1-F6EECF244321}">
                <p14:modId xmlns:p14="http://schemas.microsoft.com/office/powerpoint/2010/main" val="2976213253"/>
              </p:ext>
            </p:extLst>
          </p:nvPr>
        </p:nvGraphicFramePr>
        <p:xfrm>
          <a:off x="6935604" y="3121503"/>
          <a:ext cx="2868838" cy="26714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426333F7-DFB1-45E0-B0CB-54A23E5C98A7}"/>
              </a:ext>
            </a:extLst>
          </p:cNvPr>
          <p:cNvSpPr/>
          <p:nvPr/>
        </p:nvSpPr>
        <p:spPr>
          <a:xfrm>
            <a:off x="2590800" y="1679700"/>
            <a:ext cx="7242628" cy="583154"/>
          </a:xfrm>
          <a:prstGeom prst="roundRect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solidFill>
                  <a:srgbClr val="AFABAB"/>
                </a:solidFill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1736288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069FE4E-AAEC-4EBF-AA60-074CACECE187}"/>
              </a:ext>
            </a:extLst>
          </p:cNvPr>
          <p:cNvSpPr/>
          <p:nvPr/>
        </p:nvSpPr>
        <p:spPr>
          <a:xfrm>
            <a:off x="2590800" y="2061029"/>
            <a:ext cx="7242628" cy="583154"/>
          </a:xfrm>
          <a:prstGeom prst="roundRect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tx1"/>
                </a:solidFill>
              </a:rPr>
              <a:t>Tapez votre question ici…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964B5F08-5816-456E-9ECC-684EE3C24902}"/>
              </a:ext>
            </a:extLst>
          </p:cNvPr>
          <p:cNvGrpSpPr/>
          <p:nvPr/>
        </p:nvGrpSpPr>
        <p:grpSpPr>
          <a:xfrm>
            <a:off x="2590800" y="3175000"/>
            <a:ext cx="7242628" cy="369332"/>
            <a:chOff x="2590800" y="3429000"/>
            <a:chExt cx="7242628" cy="369332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CDFD7808-1893-4563-9AA6-6B230E153CB5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1. </a:t>
              </a:r>
              <a:r>
                <a:rPr lang="fr-FR" dirty="0">
                  <a:solidFill>
                    <a:schemeClr val="bg2">
                      <a:lumMod val="75000"/>
                    </a:schemeClr>
                  </a:solidFill>
                </a:rPr>
                <a:t>Tapez le choix 1</a:t>
              </a:r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4C61C089-31ED-4340-869D-9D936A6C56E4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2FFA4C21-9DF8-4BE1-B149-64F7BE576AD0}"/>
              </a:ext>
            </a:extLst>
          </p:cNvPr>
          <p:cNvGrpSpPr/>
          <p:nvPr/>
        </p:nvGrpSpPr>
        <p:grpSpPr>
          <a:xfrm>
            <a:off x="2590800" y="3728998"/>
            <a:ext cx="7242628" cy="369332"/>
            <a:chOff x="2590800" y="3429000"/>
            <a:chExt cx="7242628" cy="369332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309210C2-7B22-49F3-8C18-0DF329B323F7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2. </a:t>
              </a:r>
              <a:r>
                <a:rPr lang="fr-FR" dirty="0">
                  <a:solidFill>
                    <a:schemeClr val="bg2">
                      <a:lumMod val="75000"/>
                    </a:schemeClr>
                  </a:solidFill>
                </a:rPr>
                <a:t>Tapez le choix 2</a:t>
              </a:r>
            </a:p>
          </p:txBody>
        </p: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B413EFAC-42C4-4414-81E3-287E62313DAB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A7EF3D34-7448-4A85-8458-3B4A0641C35D}"/>
              </a:ext>
            </a:extLst>
          </p:cNvPr>
          <p:cNvGrpSpPr/>
          <p:nvPr/>
        </p:nvGrpSpPr>
        <p:grpSpPr>
          <a:xfrm>
            <a:off x="2590800" y="4282996"/>
            <a:ext cx="7242628" cy="369332"/>
            <a:chOff x="2590800" y="3429000"/>
            <a:chExt cx="7242628" cy="369332"/>
          </a:xfrm>
        </p:grpSpPr>
        <p:sp>
          <p:nvSpPr>
            <p:cNvPr id="19" name="ZoneTexte 18">
              <a:hlinkClick r:id="rId4" action="ppaction://hlinksldjump"/>
              <a:extLst>
                <a:ext uri="{FF2B5EF4-FFF2-40B4-BE49-F238E27FC236}">
                  <a16:creationId xmlns:a16="http://schemas.microsoft.com/office/drawing/2014/main" id="{8C49F4A2-7F73-4D07-9284-044212ACED00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3. Tapez le choix 3</a:t>
              </a:r>
            </a:p>
          </p:txBody>
        </p: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C58EFCE3-8F22-464E-86D9-47725739B73B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 : coins arrondis 23">
            <a:hlinkClick r:id="rId5" action="ppaction://hlinksldjump"/>
            <a:extLst>
              <a:ext uri="{FF2B5EF4-FFF2-40B4-BE49-F238E27FC236}">
                <a16:creationId xmlns:a16="http://schemas.microsoft.com/office/drawing/2014/main" id="{339907CC-8424-48EE-8792-BA9C351D1276}"/>
              </a:ext>
            </a:extLst>
          </p:cNvPr>
          <p:cNvSpPr/>
          <p:nvPr/>
        </p:nvSpPr>
        <p:spPr>
          <a:xfrm>
            <a:off x="2590800" y="5775325"/>
            <a:ext cx="241300" cy="247645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7D52977-5949-443B-A96B-3D850B8579C6}"/>
              </a:ext>
            </a:extLst>
          </p:cNvPr>
          <p:cNvSpPr txBox="1"/>
          <p:nvPr/>
        </p:nvSpPr>
        <p:spPr>
          <a:xfrm>
            <a:off x="2858293" y="5729870"/>
            <a:ext cx="307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Autoriser les choix multiples</a:t>
            </a:r>
          </a:p>
        </p:txBody>
      </p:sp>
      <p:sp>
        <p:nvSpPr>
          <p:cNvPr id="27" name="Content">
            <a:extLst>
              <a:ext uri="{FF2B5EF4-FFF2-40B4-BE49-F238E27FC236}">
                <a16:creationId xmlns:a16="http://schemas.microsoft.com/office/drawing/2014/main" id="{6997437E-0D9F-4336-9E62-8191ECDFEE54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 flipH="1">
            <a:off x="887422" y="3429000"/>
            <a:ext cx="1356850" cy="815120"/>
          </a:xfrm>
          <a:prstGeom prst="wedgeRoundRectCallout">
            <a:avLst>
              <a:gd name="adj1" fmla="val -58398"/>
              <a:gd name="adj2" fmla="val 78144"/>
              <a:gd name="adj3" fmla="val 16667"/>
            </a:avLst>
          </a:prstGeom>
          <a:solidFill>
            <a:srgbClr val="000000">
              <a:alpha val="80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>
                <a:solidFill>
                  <a:srgbClr val="FFFFFF"/>
                </a:solidFill>
                <a:latin typeface="Segoe UI"/>
              </a:rPr>
              <a:t>Ajoutez des</a:t>
            </a: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</a:rPr>
              <a:t>choix dynamiquement</a:t>
            </a:r>
          </a:p>
        </p:txBody>
      </p:sp>
      <p:sp>
        <p:nvSpPr>
          <p:cNvPr id="28" name="Content">
            <a:hlinkClick r:id="rId6" action="ppaction://hlinksldjump"/>
            <a:extLst>
              <a:ext uri="{FF2B5EF4-FFF2-40B4-BE49-F238E27FC236}">
                <a16:creationId xmlns:a16="http://schemas.microsoft.com/office/drawing/2014/main" id="{02F47CDB-508B-46B4-85F0-AFC962B9E31C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7288306" y="5619522"/>
            <a:ext cx="2545122" cy="55925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Générer le sondage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573FFD4-9FB7-4D20-B296-F68B5B38737D}"/>
              </a:ext>
            </a:extLst>
          </p:cNvPr>
          <p:cNvSpPr txBox="1"/>
          <p:nvPr/>
        </p:nvSpPr>
        <p:spPr>
          <a:xfrm>
            <a:off x="1532965" y="1524000"/>
            <a:ext cx="2420470" cy="369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Création du sondage :</a:t>
            </a:r>
          </a:p>
        </p:txBody>
      </p:sp>
    </p:spTree>
    <p:extLst>
      <p:ext uri="{BB962C8B-B14F-4D97-AF65-F5344CB8AC3E}">
        <p14:creationId xmlns:p14="http://schemas.microsoft.com/office/powerpoint/2010/main" val="79399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069FE4E-AAEC-4EBF-AA60-074CACECE187}"/>
              </a:ext>
            </a:extLst>
          </p:cNvPr>
          <p:cNvSpPr/>
          <p:nvPr/>
        </p:nvSpPr>
        <p:spPr>
          <a:xfrm>
            <a:off x="2590800" y="2061029"/>
            <a:ext cx="7242628" cy="583154"/>
          </a:xfrm>
          <a:prstGeom prst="roundRect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tx1"/>
                </a:solidFill>
              </a:rPr>
              <a:t>Tapez votre question ici…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964B5F08-5816-456E-9ECC-684EE3C24902}"/>
              </a:ext>
            </a:extLst>
          </p:cNvPr>
          <p:cNvGrpSpPr/>
          <p:nvPr/>
        </p:nvGrpSpPr>
        <p:grpSpPr>
          <a:xfrm>
            <a:off x="2590800" y="3175000"/>
            <a:ext cx="7242628" cy="369332"/>
            <a:chOff x="2590800" y="3429000"/>
            <a:chExt cx="7242628" cy="369332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CDFD7808-1893-4563-9AA6-6B230E153CB5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1. </a:t>
              </a:r>
              <a:r>
                <a:rPr lang="fr-FR" dirty="0">
                  <a:solidFill>
                    <a:schemeClr val="bg2">
                      <a:lumMod val="75000"/>
                    </a:schemeClr>
                  </a:solidFill>
                </a:rPr>
                <a:t>Tapez le choix 1</a:t>
              </a:r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4C61C089-31ED-4340-869D-9D936A6C56E4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2FFA4C21-9DF8-4BE1-B149-64F7BE576AD0}"/>
              </a:ext>
            </a:extLst>
          </p:cNvPr>
          <p:cNvGrpSpPr/>
          <p:nvPr/>
        </p:nvGrpSpPr>
        <p:grpSpPr>
          <a:xfrm>
            <a:off x="2590800" y="3728998"/>
            <a:ext cx="7242628" cy="369332"/>
            <a:chOff x="2590800" y="3429000"/>
            <a:chExt cx="7242628" cy="369332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309210C2-7B22-49F3-8C18-0DF329B323F7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2. </a:t>
              </a:r>
              <a:r>
                <a:rPr lang="fr-FR" dirty="0">
                  <a:solidFill>
                    <a:schemeClr val="bg2">
                      <a:lumMod val="75000"/>
                    </a:schemeClr>
                  </a:solidFill>
                </a:rPr>
                <a:t>Tapez le choix 2</a:t>
              </a:r>
            </a:p>
          </p:txBody>
        </p: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B413EFAC-42C4-4414-81E3-287E62313DAB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A7EF3D34-7448-4A85-8458-3B4A0641C35D}"/>
              </a:ext>
            </a:extLst>
          </p:cNvPr>
          <p:cNvGrpSpPr/>
          <p:nvPr/>
        </p:nvGrpSpPr>
        <p:grpSpPr>
          <a:xfrm>
            <a:off x="2590800" y="4282996"/>
            <a:ext cx="7242628" cy="369332"/>
            <a:chOff x="2590800" y="3429000"/>
            <a:chExt cx="7242628" cy="369332"/>
          </a:xfrm>
        </p:grpSpPr>
        <p:sp>
          <p:nvSpPr>
            <p:cNvPr id="19" name="ZoneTexte 18">
              <a:hlinkClick r:id="rId4" action="ppaction://hlinksldjump"/>
              <a:extLst>
                <a:ext uri="{FF2B5EF4-FFF2-40B4-BE49-F238E27FC236}">
                  <a16:creationId xmlns:a16="http://schemas.microsoft.com/office/drawing/2014/main" id="{8C49F4A2-7F73-4D07-9284-044212ACED00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3. Tapez le choix 3</a:t>
              </a:r>
            </a:p>
          </p:txBody>
        </p: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C58EFCE3-8F22-464E-86D9-47725739B73B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ZoneTexte 24">
            <a:extLst>
              <a:ext uri="{FF2B5EF4-FFF2-40B4-BE49-F238E27FC236}">
                <a16:creationId xmlns:a16="http://schemas.microsoft.com/office/drawing/2014/main" id="{F7D52977-5949-443B-A96B-3D850B8579C6}"/>
              </a:ext>
            </a:extLst>
          </p:cNvPr>
          <p:cNvSpPr txBox="1"/>
          <p:nvPr/>
        </p:nvSpPr>
        <p:spPr>
          <a:xfrm>
            <a:off x="2858293" y="5729870"/>
            <a:ext cx="307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Autoriser les choix multiples</a:t>
            </a:r>
          </a:p>
        </p:txBody>
      </p: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286DC4D1-B2CD-4AD9-9F35-F7BE5A715DC8}"/>
              </a:ext>
            </a:extLst>
          </p:cNvPr>
          <p:cNvGrpSpPr/>
          <p:nvPr/>
        </p:nvGrpSpPr>
        <p:grpSpPr>
          <a:xfrm>
            <a:off x="2590800" y="5775325"/>
            <a:ext cx="241300" cy="247645"/>
            <a:chOff x="2590800" y="5775325"/>
            <a:chExt cx="241300" cy="247645"/>
          </a:xfrm>
        </p:grpSpPr>
        <p:sp>
          <p:nvSpPr>
            <p:cNvPr id="24" name="Rectangle : coins arrondis 23">
              <a:extLst>
                <a:ext uri="{FF2B5EF4-FFF2-40B4-BE49-F238E27FC236}">
                  <a16:creationId xmlns:a16="http://schemas.microsoft.com/office/drawing/2014/main" id="{339907CC-8424-48EE-8792-BA9C351D1276}"/>
                </a:ext>
              </a:extLst>
            </p:cNvPr>
            <p:cNvSpPr/>
            <p:nvPr/>
          </p:nvSpPr>
          <p:spPr>
            <a:xfrm>
              <a:off x="2590800" y="5775325"/>
              <a:ext cx="241300" cy="247645"/>
            </a:xfrm>
            <a:prstGeom prst="roundRect">
              <a:avLst/>
            </a:prstGeom>
            <a:solidFill>
              <a:srgbClr val="7F7F7F"/>
            </a:solidFill>
            <a:ln w="1270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 : coins arrondis 21">
              <a:extLst>
                <a:ext uri="{FF2B5EF4-FFF2-40B4-BE49-F238E27FC236}">
                  <a16:creationId xmlns:a16="http://schemas.microsoft.com/office/drawing/2014/main" id="{C345E254-BC8C-449B-9551-4DF04A6D6507}"/>
                </a:ext>
              </a:extLst>
            </p:cNvPr>
            <p:cNvSpPr/>
            <p:nvPr/>
          </p:nvSpPr>
          <p:spPr>
            <a:xfrm rot="3049405">
              <a:off x="2608968" y="5895470"/>
              <a:ext cx="121582" cy="4571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Rectangle : coins arrondis 32">
              <a:hlinkClick r:id="rId5" action="ppaction://hlinksldjump"/>
              <a:extLst>
                <a:ext uri="{FF2B5EF4-FFF2-40B4-BE49-F238E27FC236}">
                  <a16:creationId xmlns:a16="http://schemas.microsoft.com/office/drawing/2014/main" id="{3A59CFD7-29E2-4C6A-8FC3-012FA1CE67C2}"/>
                </a:ext>
              </a:extLst>
            </p:cNvPr>
            <p:cNvSpPr/>
            <p:nvPr/>
          </p:nvSpPr>
          <p:spPr>
            <a:xfrm rot="7690900">
              <a:off x="2653224" y="5877967"/>
              <a:ext cx="180727" cy="4571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4" name="Content">
            <a:extLst>
              <a:ext uri="{FF2B5EF4-FFF2-40B4-BE49-F238E27FC236}">
                <a16:creationId xmlns:a16="http://schemas.microsoft.com/office/drawing/2014/main" id="{05BCA05A-1A9B-4474-A143-A17A8D0B2D84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 flipH="1">
            <a:off x="887422" y="3429000"/>
            <a:ext cx="1356850" cy="815120"/>
          </a:xfrm>
          <a:prstGeom prst="wedgeRoundRectCallout">
            <a:avLst>
              <a:gd name="adj1" fmla="val -58398"/>
              <a:gd name="adj2" fmla="val 78144"/>
              <a:gd name="adj3" fmla="val 16667"/>
            </a:avLst>
          </a:prstGeom>
          <a:solidFill>
            <a:srgbClr val="000000">
              <a:alpha val="80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>
                <a:solidFill>
                  <a:srgbClr val="FFFFFF"/>
                </a:solidFill>
                <a:latin typeface="Segoe UI"/>
              </a:rPr>
              <a:t>Ajoutez des</a:t>
            </a: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</a:rPr>
              <a:t>choix dynamiquement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9D09CBE-EE9A-4460-84FD-C5CBBDEEDDA4}"/>
              </a:ext>
            </a:extLst>
          </p:cNvPr>
          <p:cNvSpPr txBox="1"/>
          <p:nvPr/>
        </p:nvSpPr>
        <p:spPr>
          <a:xfrm>
            <a:off x="1532965" y="1524000"/>
            <a:ext cx="2420470" cy="369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Création du sondage :</a:t>
            </a:r>
          </a:p>
        </p:txBody>
      </p:sp>
      <p:sp>
        <p:nvSpPr>
          <p:cNvPr id="23" name="Content">
            <a:hlinkClick r:id="rId6" action="ppaction://hlinksldjump"/>
            <a:extLst>
              <a:ext uri="{FF2B5EF4-FFF2-40B4-BE49-F238E27FC236}">
                <a16:creationId xmlns:a16="http://schemas.microsoft.com/office/drawing/2014/main" id="{FBBC202F-5DD8-446A-BBEB-B91C3E51B7C6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7288306" y="5619522"/>
            <a:ext cx="2545122" cy="55925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Générer le sondage</a:t>
            </a:r>
          </a:p>
        </p:txBody>
      </p:sp>
    </p:spTree>
    <p:extLst>
      <p:ext uri="{BB962C8B-B14F-4D97-AF65-F5344CB8AC3E}">
        <p14:creationId xmlns:p14="http://schemas.microsoft.com/office/powerpoint/2010/main" val="300382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069FE4E-AAEC-4EBF-AA60-074CACECE187}"/>
              </a:ext>
            </a:extLst>
          </p:cNvPr>
          <p:cNvSpPr/>
          <p:nvPr/>
        </p:nvSpPr>
        <p:spPr>
          <a:xfrm>
            <a:off x="2590800" y="2061029"/>
            <a:ext cx="7242628" cy="583154"/>
          </a:xfrm>
          <a:prstGeom prst="roundRect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tx1"/>
                </a:solidFill>
              </a:rPr>
              <a:t>Tapez votre question ici…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964B5F08-5816-456E-9ECC-684EE3C24902}"/>
              </a:ext>
            </a:extLst>
          </p:cNvPr>
          <p:cNvGrpSpPr/>
          <p:nvPr/>
        </p:nvGrpSpPr>
        <p:grpSpPr>
          <a:xfrm>
            <a:off x="2590800" y="3175000"/>
            <a:ext cx="7242628" cy="369332"/>
            <a:chOff x="2590800" y="3429000"/>
            <a:chExt cx="7242628" cy="369332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CDFD7808-1893-4563-9AA6-6B230E153CB5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1. </a:t>
              </a:r>
              <a:r>
                <a:rPr lang="fr-FR" dirty="0">
                  <a:solidFill>
                    <a:schemeClr val="bg2">
                      <a:lumMod val="75000"/>
                    </a:schemeClr>
                  </a:solidFill>
                </a:rPr>
                <a:t>Tapez le choix 1</a:t>
              </a:r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4C61C089-31ED-4340-869D-9D936A6C56E4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2FFA4C21-9DF8-4BE1-B149-64F7BE576AD0}"/>
              </a:ext>
            </a:extLst>
          </p:cNvPr>
          <p:cNvGrpSpPr/>
          <p:nvPr/>
        </p:nvGrpSpPr>
        <p:grpSpPr>
          <a:xfrm>
            <a:off x="2590800" y="3728998"/>
            <a:ext cx="7242628" cy="369332"/>
            <a:chOff x="2590800" y="3429000"/>
            <a:chExt cx="7242628" cy="369332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309210C2-7B22-49F3-8C18-0DF329B323F7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2. </a:t>
              </a:r>
              <a:r>
                <a:rPr lang="fr-FR" dirty="0">
                  <a:solidFill>
                    <a:schemeClr val="bg2">
                      <a:lumMod val="75000"/>
                    </a:schemeClr>
                  </a:solidFill>
                </a:rPr>
                <a:t>Tapez le choix 2</a:t>
              </a:r>
            </a:p>
          </p:txBody>
        </p: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B413EFAC-42C4-4414-81E3-287E62313DAB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A7EF3D34-7448-4A85-8458-3B4A0641C35D}"/>
              </a:ext>
            </a:extLst>
          </p:cNvPr>
          <p:cNvGrpSpPr/>
          <p:nvPr/>
        </p:nvGrpSpPr>
        <p:grpSpPr>
          <a:xfrm>
            <a:off x="2590800" y="4282996"/>
            <a:ext cx="7242628" cy="369332"/>
            <a:chOff x="2590800" y="3429000"/>
            <a:chExt cx="7242628" cy="369332"/>
          </a:xfrm>
        </p:grpSpPr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8C49F4A2-7F73-4D07-9284-044212ACED00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3. </a:t>
              </a:r>
              <a:r>
                <a:rPr lang="fr-FR" dirty="0">
                  <a:solidFill>
                    <a:schemeClr val="bg2">
                      <a:lumMod val="75000"/>
                    </a:schemeClr>
                  </a:solidFill>
                </a:rPr>
                <a:t>Tapez le choix 3</a:t>
              </a:r>
            </a:p>
          </p:txBody>
        </p: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C58EFCE3-8F22-464E-86D9-47725739B73B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 : coins arrondis 23">
            <a:hlinkClick r:id="rId3" action="ppaction://hlinksldjump"/>
            <a:extLst>
              <a:ext uri="{FF2B5EF4-FFF2-40B4-BE49-F238E27FC236}">
                <a16:creationId xmlns:a16="http://schemas.microsoft.com/office/drawing/2014/main" id="{339907CC-8424-48EE-8792-BA9C351D1276}"/>
              </a:ext>
            </a:extLst>
          </p:cNvPr>
          <p:cNvSpPr/>
          <p:nvPr/>
        </p:nvSpPr>
        <p:spPr>
          <a:xfrm>
            <a:off x="2590800" y="5775325"/>
            <a:ext cx="241300" cy="247645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7D52977-5949-443B-A96B-3D850B8579C6}"/>
              </a:ext>
            </a:extLst>
          </p:cNvPr>
          <p:cNvSpPr txBox="1"/>
          <p:nvPr/>
        </p:nvSpPr>
        <p:spPr>
          <a:xfrm>
            <a:off x="2858293" y="5729870"/>
            <a:ext cx="307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Autoriser les choix multiples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7F0CB68-9028-46C6-AEB3-4107B3369F2F}"/>
              </a:ext>
            </a:extLst>
          </p:cNvPr>
          <p:cNvGrpSpPr/>
          <p:nvPr/>
        </p:nvGrpSpPr>
        <p:grpSpPr>
          <a:xfrm>
            <a:off x="2590800" y="4844494"/>
            <a:ext cx="7242628" cy="369332"/>
            <a:chOff x="2590800" y="3429000"/>
            <a:chExt cx="7242628" cy="369332"/>
          </a:xfrm>
        </p:grpSpPr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38259FD2-1C19-43E6-9631-AFD8BEBBA559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4. </a:t>
              </a:r>
              <a:r>
                <a:rPr lang="fr-FR" dirty="0">
                  <a:solidFill>
                    <a:schemeClr val="bg2">
                      <a:lumMod val="75000"/>
                    </a:schemeClr>
                  </a:solidFill>
                </a:rPr>
                <a:t>Tapez le choix 4</a:t>
              </a:r>
            </a:p>
          </p:txBody>
        </p: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CD5CBABE-AC8A-41CE-AE14-A4F3808EC361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ZoneTexte 25">
            <a:extLst>
              <a:ext uri="{FF2B5EF4-FFF2-40B4-BE49-F238E27FC236}">
                <a16:creationId xmlns:a16="http://schemas.microsoft.com/office/drawing/2014/main" id="{9F20F59F-55A2-4EB9-A96B-CE84A71B1E39}"/>
              </a:ext>
            </a:extLst>
          </p:cNvPr>
          <p:cNvSpPr txBox="1"/>
          <p:nvPr/>
        </p:nvSpPr>
        <p:spPr>
          <a:xfrm>
            <a:off x="1532965" y="1524000"/>
            <a:ext cx="2420470" cy="369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Création du sondage :</a:t>
            </a:r>
          </a:p>
        </p:txBody>
      </p:sp>
      <p:sp>
        <p:nvSpPr>
          <p:cNvPr id="27" name="Content">
            <a:hlinkClick r:id="rId4" action="ppaction://hlinksldjump"/>
            <a:extLst>
              <a:ext uri="{FF2B5EF4-FFF2-40B4-BE49-F238E27FC236}">
                <a16:creationId xmlns:a16="http://schemas.microsoft.com/office/drawing/2014/main" id="{8B3E5B7F-32AD-4D65-B651-5DDFB6CBA6E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7288306" y="5619522"/>
            <a:ext cx="2545122" cy="55925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Générer le sondage</a:t>
            </a:r>
          </a:p>
        </p:txBody>
      </p:sp>
    </p:spTree>
    <p:extLst>
      <p:ext uri="{BB962C8B-B14F-4D97-AF65-F5344CB8AC3E}">
        <p14:creationId xmlns:p14="http://schemas.microsoft.com/office/powerpoint/2010/main" val="3769259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069FE4E-AAEC-4EBF-AA60-074CACECE187}"/>
              </a:ext>
            </a:extLst>
          </p:cNvPr>
          <p:cNvSpPr/>
          <p:nvPr/>
        </p:nvSpPr>
        <p:spPr>
          <a:xfrm>
            <a:off x="2590800" y="2061029"/>
            <a:ext cx="7242628" cy="583154"/>
          </a:xfrm>
          <a:prstGeom prst="roundRect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tx1"/>
                </a:solidFill>
              </a:rPr>
              <a:t>Tapez votre question ici…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964B5F08-5816-456E-9ECC-684EE3C24902}"/>
              </a:ext>
            </a:extLst>
          </p:cNvPr>
          <p:cNvGrpSpPr/>
          <p:nvPr/>
        </p:nvGrpSpPr>
        <p:grpSpPr>
          <a:xfrm>
            <a:off x="2590800" y="3175000"/>
            <a:ext cx="7242628" cy="369332"/>
            <a:chOff x="2590800" y="3429000"/>
            <a:chExt cx="7242628" cy="369332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CDFD7808-1893-4563-9AA6-6B230E153CB5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1. </a:t>
              </a:r>
              <a:r>
                <a:rPr lang="fr-FR" dirty="0">
                  <a:solidFill>
                    <a:schemeClr val="bg2">
                      <a:lumMod val="75000"/>
                    </a:schemeClr>
                  </a:solidFill>
                </a:rPr>
                <a:t>Tapez le choix 1</a:t>
              </a:r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4C61C089-31ED-4340-869D-9D936A6C56E4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2FFA4C21-9DF8-4BE1-B149-64F7BE576AD0}"/>
              </a:ext>
            </a:extLst>
          </p:cNvPr>
          <p:cNvGrpSpPr/>
          <p:nvPr/>
        </p:nvGrpSpPr>
        <p:grpSpPr>
          <a:xfrm>
            <a:off x="2590800" y="3728998"/>
            <a:ext cx="7242628" cy="369332"/>
            <a:chOff x="2590800" y="3429000"/>
            <a:chExt cx="7242628" cy="369332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309210C2-7B22-49F3-8C18-0DF329B323F7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2. </a:t>
              </a:r>
              <a:r>
                <a:rPr lang="fr-FR" dirty="0">
                  <a:solidFill>
                    <a:schemeClr val="bg2">
                      <a:lumMod val="75000"/>
                    </a:schemeClr>
                  </a:solidFill>
                </a:rPr>
                <a:t>Tapez le choix 2</a:t>
              </a:r>
            </a:p>
          </p:txBody>
        </p: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B413EFAC-42C4-4414-81E3-287E62313DAB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A7EF3D34-7448-4A85-8458-3B4A0641C35D}"/>
              </a:ext>
            </a:extLst>
          </p:cNvPr>
          <p:cNvGrpSpPr/>
          <p:nvPr/>
        </p:nvGrpSpPr>
        <p:grpSpPr>
          <a:xfrm>
            <a:off x="2590800" y="4282996"/>
            <a:ext cx="7242628" cy="369332"/>
            <a:chOff x="2590800" y="3429000"/>
            <a:chExt cx="7242628" cy="369332"/>
          </a:xfrm>
        </p:grpSpPr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8C49F4A2-7F73-4D07-9284-044212ACED00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3. </a:t>
              </a:r>
              <a:r>
                <a:rPr lang="fr-FR" dirty="0">
                  <a:solidFill>
                    <a:schemeClr val="bg2">
                      <a:lumMod val="75000"/>
                    </a:schemeClr>
                  </a:solidFill>
                </a:rPr>
                <a:t>Tapez le choix 3</a:t>
              </a:r>
            </a:p>
          </p:txBody>
        </p: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C58EFCE3-8F22-464E-86D9-47725739B73B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339907CC-8424-48EE-8792-BA9C351D1276}"/>
              </a:ext>
            </a:extLst>
          </p:cNvPr>
          <p:cNvSpPr/>
          <p:nvPr/>
        </p:nvSpPr>
        <p:spPr>
          <a:xfrm>
            <a:off x="2590800" y="5775325"/>
            <a:ext cx="241300" cy="247645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7D52977-5949-443B-A96B-3D850B8579C6}"/>
              </a:ext>
            </a:extLst>
          </p:cNvPr>
          <p:cNvSpPr txBox="1"/>
          <p:nvPr/>
        </p:nvSpPr>
        <p:spPr>
          <a:xfrm>
            <a:off x="2858293" y="5729870"/>
            <a:ext cx="307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Autoriser les choix multiples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7F0CB68-9028-46C6-AEB3-4107B3369F2F}"/>
              </a:ext>
            </a:extLst>
          </p:cNvPr>
          <p:cNvGrpSpPr/>
          <p:nvPr/>
        </p:nvGrpSpPr>
        <p:grpSpPr>
          <a:xfrm>
            <a:off x="2590800" y="4844494"/>
            <a:ext cx="7242628" cy="369332"/>
            <a:chOff x="2590800" y="3429000"/>
            <a:chExt cx="7242628" cy="369332"/>
          </a:xfrm>
        </p:grpSpPr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38259FD2-1C19-43E6-9631-AFD8BEBBA559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4. </a:t>
              </a:r>
              <a:r>
                <a:rPr lang="fr-FR" dirty="0">
                  <a:solidFill>
                    <a:schemeClr val="bg2">
                      <a:lumMod val="75000"/>
                    </a:schemeClr>
                  </a:solidFill>
                </a:rPr>
                <a:t>Tapez le choix 4</a:t>
              </a:r>
            </a:p>
          </p:txBody>
        </p: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CD5CBABE-AC8A-41CE-AE14-A4F3808EC361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52EC5D53-1533-44B4-BB5D-2BD0BA894C3F}"/>
              </a:ext>
            </a:extLst>
          </p:cNvPr>
          <p:cNvGrpSpPr/>
          <p:nvPr/>
        </p:nvGrpSpPr>
        <p:grpSpPr>
          <a:xfrm>
            <a:off x="2590800" y="5775325"/>
            <a:ext cx="241300" cy="247645"/>
            <a:chOff x="2590800" y="5775325"/>
            <a:chExt cx="241300" cy="247645"/>
          </a:xfrm>
        </p:grpSpPr>
        <p:sp>
          <p:nvSpPr>
            <p:cNvPr id="27" name="Rectangle : coins arrondis 26">
              <a:hlinkClick r:id="rId3" action="ppaction://hlinksldjump"/>
              <a:extLst>
                <a:ext uri="{FF2B5EF4-FFF2-40B4-BE49-F238E27FC236}">
                  <a16:creationId xmlns:a16="http://schemas.microsoft.com/office/drawing/2014/main" id="{9009CE05-96F2-40B8-B15E-7FC770B70D3D}"/>
                </a:ext>
              </a:extLst>
            </p:cNvPr>
            <p:cNvSpPr/>
            <p:nvPr/>
          </p:nvSpPr>
          <p:spPr>
            <a:xfrm>
              <a:off x="2590800" y="5775325"/>
              <a:ext cx="241300" cy="247645"/>
            </a:xfrm>
            <a:prstGeom prst="roundRect">
              <a:avLst/>
            </a:prstGeom>
            <a:solidFill>
              <a:srgbClr val="7F7F7F"/>
            </a:solidFill>
            <a:ln w="1270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Rectangle : coins arrondis 27">
              <a:extLst>
                <a:ext uri="{FF2B5EF4-FFF2-40B4-BE49-F238E27FC236}">
                  <a16:creationId xmlns:a16="http://schemas.microsoft.com/office/drawing/2014/main" id="{235216B1-65EA-4DE3-8143-67EA680B7FA7}"/>
                </a:ext>
              </a:extLst>
            </p:cNvPr>
            <p:cNvSpPr/>
            <p:nvPr/>
          </p:nvSpPr>
          <p:spPr>
            <a:xfrm rot="3049405">
              <a:off x="2608968" y="5895470"/>
              <a:ext cx="121582" cy="4571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Rectangle : coins arrondis 28">
              <a:extLst>
                <a:ext uri="{FF2B5EF4-FFF2-40B4-BE49-F238E27FC236}">
                  <a16:creationId xmlns:a16="http://schemas.microsoft.com/office/drawing/2014/main" id="{59E48489-E895-4192-8AC3-D3D2557717C9}"/>
                </a:ext>
              </a:extLst>
            </p:cNvPr>
            <p:cNvSpPr/>
            <p:nvPr/>
          </p:nvSpPr>
          <p:spPr>
            <a:xfrm rot="7690900">
              <a:off x="2653224" y="5877967"/>
              <a:ext cx="180727" cy="4571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0" name="ZoneTexte 29">
            <a:extLst>
              <a:ext uri="{FF2B5EF4-FFF2-40B4-BE49-F238E27FC236}">
                <a16:creationId xmlns:a16="http://schemas.microsoft.com/office/drawing/2014/main" id="{614AC922-0EBD-4E12-849D-C5FB12A4AD11}"/>
              </a:ext>
            </a:extLst>
          </p:cNvPr>
          <p:cNvSpPr txBox="1"/>
          <p:nvPr/>
        </p:nvSpPr>
        <p:spPr>
          <a:xfrm>
            <a:off x="1532965" y="1524000"/>
            <a:ext cx="2420470" cy="369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Création du sondage :</a:t>
            </a:r>
          </a:p>
        </p:txBody>
      </p:sp>
      <p:sp>
        <p:nvSpPr>
          <p:cNvPr id="32" name="Content">
            <a:hlinkClick r:id="rId4" action="ppaction://hlinksldjump"/>
            <a:extLst>
              <a:ext uri="{FF2B5EF4-FFF2-40B4-BE49-F238E27FC236}">
                <a16:creationId xmlns:a16="http://schemas.microsoft.com/office/drawing/2014/main" id="{855B5EF4-18BB-4116-AB02-12D2E48B781A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7288306" y="5619522"/>
            <a:ext cx="2545122" cy="55925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Générer le sondage</a:t>
            </a:r>
          </a:p>
        </p:txBody>
      </p:sp>
    </p:spTree>
    <p:extLst>
      <p:ext uri="{BB962C8B-B14F-4D97-AF65-F5344CB8AC3E}">
        <p14:creationId xmlns:p14="http://schemas.microsoft.com/office/powerpoint/2010/main" val="1242374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>
            <a:extLst>
              <a:ext uri="{FF2B5EF4-FFF2-40B4-BE49-F238E27FC236}">
                <a16:creationId xmlns:a16="http://schemas.microsoft.com/office/drawing/2014/main" id="{964B5F08-5816-456E-9ECC-684EE3C24902}"/>
              </a:ext>
            </a:extLst>
          </p:cNvPr>
          <p:cNvGrpSpPr/>
          <p:nvPr/>
        </p:nvGrpSpPr>
        <p:grpSpPr>
          <a:xfrm>
            <a:off x="2590800" y="3769586"/>
            <a:ext cx="7242628" cy="369332"/>
            <a:chOff x="2590800" y="3429000"/>
            <a:chExt cx="7242628" cy="369332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CDFD7808-1893-4563-9AA6-6B230E153CB5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Accéder au sondage : </a:t>
              </a:r>
              <a:r>
                <a:rPr lang="fr-FR" dirty="0">
                  <a:hlinkClick r:id="rId2" action="ppaction://hlinksldjump"/>
                </a:rPr>
                <a:t>http://blahblahblah4866545486565 </a:t>
              </a:r>
              <a:endParaRPr lang="fr-FR" dirty="0"/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4C61C089-31ED-4340-869D-9D936A6C56E4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2FFA4C21-9DF8-4BE1-B149-64F7BE576AD0}"/>
              </a:ext>
            </a:extLst>
          </p:cNvPr>
          <p:cNvGrpSpPr/>
          <p:nvPr/>
        </p:nvGrpSpPr>
        <p:grpSpPr>
          <a:xfrm>
            <a:off x="2590800" y="4323584"/>
            <a:ext cx="7242628" cy="369332"/>
            <a:chOff x="2590800" y="3429000"/>
            <a:chExt cx="7242628" cy="369332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309210C2-7B22-49F3-8C18-0DF329B323F7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Résultats du sondage : </a:t>
              </a:r>
              <a:r>
                <a:rPr lang="fr-FR" dirty="0">
                  <a:hlinkClick r:id="rId3" action="ppaction://hlinksldjump"/>
                </a:rPr>
                <a:t>http://blahblahblah465987326541</a:t>
              </a:r>
              <a:endParaRPr lang="fr-FR" dirty="0"/>
            </a:p>
          </p:txBody>
        </p: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B413EFAC-42C4-4414-81E3-287E62313DAB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A7EF3D34-7448-4A85-8458-3B4A0641C35D}"/>
              </a:ext>
            </a:extLst>
          </p:cNvPr>
          <p:cNvGrpSpPr/>
          <p:nvPr/>
        </p:nvGrpSpPr>
        <p:grpSpPr>
          <a:xfrm>
            <a:off x="2590800" y="4877582"/>
            <a:ext cx="7242628" cy="369332"/>
            <a:chOff x="2590800" y="3429000"/>
            <a:chExt cx="7242628" cy="369332"/>
          </a:xfrm>
        </p:grpSpPr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8C49F4A2-7F73-4D07-9284-044212ACED00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Suppression du sondage : </a:t>
              </a:r>
              <a:r>
                <a:rPr lang="fr-FR" dirty="0">
                  <a:hlinkClick r:id="rId4" action="ppaction://hlinksldjump"/>
                </a:rPr>
                <a:t>http://blahblahblah7856132216546</a:t>
              </a:r>
              <a:endParaRPr lang="fr-FR" dirty="0"/>
            </a:p>
          </p:txBody>
        </p: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C58EFCE3-8F22-464E-86D9-47725739B73B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084CEB38-16AA-44F5-BA96-EF2978718A89}"/>
              </a:ext>
            </a:extLst>
          </p:cNvPr>
          <p:cNvSpPr txBox="1"/>
          <p:nvPr/>
        </p:nvSpPr>
        <p:spPr>
          <a:xfrm>
            <a:off x="2550886" y="2002971"/>
            <a:ext cx="7090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Votre sondage a été créé !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Conservez bien les liens ci-dessous :</a:t>
            </a:r>
          </a:p>
        </p:txBody>
      </p:sp>
    </p:spTree>
    <p:extLst>
      <p:ext uri="{BB962C8B-B14F-4D97-AF65-F5344CB8AC3E}">
        <p14:creationId xmlns:p14="http://schemas.microsoft.com/office/powerpoint/2010/main" val="1466545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>
            <a:extLst>
              <a:ext uri="{FF2B5EF4-FFF2-40B4-BE49-F238E27FC236}">
                <a16:creationId xmlns:a16="http://schemas.microsoft.com/office/drawing/2014/main" id="{964B5F08-5816-456E-9ECC-684EE3C24902}"/>
              </a:ext>
            </a:extLst>
          </p:cNvPr>
          <p:cNvGrpSpPr/>
          <p:nvPr/>
        </p:nvGrpSpPr>
        <p:grpSpPr>
          <a:xfrm>
            <a:off x="2590800" y="3769586"/>
            <a:ext cx="7242628" cy="369332"/>
            <a:chOff x="2590800" y="3429000"/>
            <a:chExt cx="7242628" cy="369332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CDFD7808-1893-4563-9AA6-6B230E153CB5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Accéder au sondage : </a:t>
              </a:r>
              <a:r>
                <a:rPr lang="fr-FR" dirty="0">
                  <a:hlinkClick r:id="rId2" action="ppaction://hlinksldjump"/>
                </a:rPr>
                <a:t>http://blahblahblah4866545486565 </a:t>
              </a:r>
              <a:endParaRPr lang="fr-FR" dirty="0"/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4C61C089-31ED-4340-869D-9D936A6C56E4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2FFA4C21-9DF8-4BE1-B149-64F7BE576AD0}"/>
              </a:ext>
            </a:extLst>
          </p:cNvPr>
          <p:cNvGrpSpPr/>
          <p:nvPr/>
        </p:nvGrpSpPr>
        <p:grpSpPr>
          <a:xfrm>
            <a:off x="2590800" y="4323584"/>
            <a:ext cx="7242628" cy="369332"/>
            <a:chOff x="2590800" y="3429000"/>
            <a:chExt cx="7242628" cy="369332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309210C2-7B22-49F3-8C18-0DF329B323F7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Résultats du sondage : </a:t>
              </a:r>
              <a:r>
                <a:rPr lang="fr-FR" dirty="0">
                  <a:hlinkClick r:id="rId3" action="ppaction://hlinksldjump"/>
                </a:rPr>
                <a:t>http://blahblahblah465987326541</a:t>
              </a:r>
              <a:endParaRPr lang="fr-FR" dirty="0"/>
            </a:p>
          </p:txBody>
        </p: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B413EFAC-42C4-4414-81E3-287E62313DAB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A7EF3D34-7448-4A85-8458-3B4A0641C35D}"/>
              </a:ext>
            </a:extLst>
          </p:cNvPr>
          <p:cNvGrpSpPr/>
          <p:nvPr/>
        </p:nvGrpSpPr>
        <p:grpSpPr>
          <a:xfrm>
            <a:off x="2590800" y="4877582"/>
            <a:ext cx="7242628" cy="369332"/>
            <a:chOff x="2590800" y="3429000"/>
            <a:chExt cx="7242628" cy="369332"/>
          </a:xfrm>
        </p:grpSpPr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8C49F4A2-7F73-4D07-9284-044212ACED00}"/>
                </a:ext>
              </a:extLst>
            </p:cNvPr>
            <p:cNvSpPr txBox="1"/>
            <p:nvPr/>
          </p:nvSpPr>
          <p:spPr>
            <a:xfrm>
              <a:off x="2590800" y="3429000"/>
              <a:ext cx="6615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Suppression du sondage : </a:t>
              </a:r>
              <a:r>
                <a:rPr lang="fr-FR" dirty="0">
                  <a:hlinkClick r:id="rId4" action="ppaction://hlinksldjump"/>
                </a:rPr>
                <a:t>http://blahblahblah7856132216546</a:t>
              </a:r>
              <a:endParaRPr lang="fr-FR" dirty="0"/>
            </a:p>
          </p:txBody>
        </p: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C58EFCE3-8F22-464E-86D9-47725739B73B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3798332"/>
              <a:ext cx="724262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084CEB38-16AA-44F5-BA96-EF2978718A89}"/>
              </a:ext>
            </a:extLst>
          </p:cNvPr>
          <p:cNvSpPr txBox="1"/>
          <p:nvPr/>
        </p:nvSpPr>
        <p:spPr>
          <a:xfrm>
            <a:off x="2550886" y="2002971"/>
            <a:ext cx="7090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Votre sondage a été créé !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Conservez bien les liens ci-dessous :</a:t>
            </a:r>
          </a:p>
        </p:txBody>
      </p:sp>
    </p:spTree>
    <p:extLst>
      <p:ext uri="{BB962C8B-B14F-4D97-AF65-F5344CB8AC3E}">
        <p14:creationId xmlns:p14="http://schemas.microsoft.com/office/powerpoint/2010/main" val="3575375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84CEB38-16AA-44F5-BA96-EF2978718A89}"/>
              </a:ext>
            </a:extLst>
          </p:cNvPr>
          <p:cNvSpPr txBox="1"/>
          <p:nvPr/>
        </p:nvSpPr>
        <p:spPr>
          <a:xfrm>
            <a:off x="2550885" y="2830285"/>
            <a:ext cx="7090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Votre sondage a été supprimé !</a:t>
            </a:r>
          </a:p>
        </p:txBody>
      </p:sp>
      <p:sp>
        <p:nvSpPr>
          <p:cNvPr id="12" name="Content">
            <a:hlinkClick r:id="rId3" action="ppaction://hlinksldjump"/>
            <a:extLst>
              <a:ext uri="{FF2B5EF4-FFF2-40B4-BE49-F238E27FC236}">
                <a16:creationId xmlns:a16="http://schemas.microsoft.com/office/drawing/2014/main" id="{EA1C8471-736D-4DA9-8CF4-8F3C6C6C741F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498199" y="5075340"/>
            <a:ext cx="5195601" cy="69023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Cliquez ici pour revenir à l’accueil</a:t>
            </a:r>
          </a:p>
        </p:txBody>
      </p:sp>
    </p:spTree>
    <p:extLst>
      <p:ext uri="{BB962C8B-B14F-4D97-AF65-F5344CB8AC3E}">
        <p14:creationId xmlns:p14="http://schemas.microsoft.com/office/powerpoint/2010/main" val="1676075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069FE4E-AAEC-4EBF-AA60-074CACECE187}"/>
              </a:ext>
            </a:extLst>
          </p:cNvPr>
          <p:cNvSpPr/>
          <p:nvPr/>
        </p:nvSpPr>
        <p:spPr>
          <a:xfrm>
            <a:off x="2590800" y="1679700"/>
            <a:ext cx="7242628" cy="583154"/>
          </a:xfrm>
          <a:prstGeom prst="roundRect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solidFill>
                  <a:srgbClr val="AFABAB"/>
                </a:solidFill>
              </a:rPr>
              <a:t>Question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2632B3D2-E617-4DD2-B8FB-60039A29D8DB}"/>
              </a:ext>
            </a:extLst>
          </p:cNvPr>
          <p:cNvGrpSpPr/>
          <p:nvPr/>
        </p:nvGrpSpPr>
        <p:grpSpPr>
          <a:xfrm>
            <a:off x="2590800" y="3175000"/>
            <a:ext cx="7242628" cy="369332"/>
            <a:chOff x="2590800" y="3175000"/>
            <a:chExt cx="7242628" cy="369332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964B5F08-5816-456E-9ECC-684EE3C24902}"/>
                </a:ext>
              </a:extLst>
            </p:cNvPr>
            <p:cNvGrpSpPr/>
            <p:nvPr/>
          </p:nvGrpSpPr>
          <p:grpSpPr>
            <a:xfrm>
              <a:off x="2590800" y="3175000"/>
              <a:ext cx="7242628" cy="369332"/>
              <a:chOff x="2590800" y="3429000"/>
              <a:chExt cx="7242628" cy="369332"/>
            </a:xfrm>
          </p:grpSpPr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CDFD7808-1893-4563-9AA6-6B230E153CB5}"/>
                  </a:ext>
                </a:extLst>
              </p:cNvPr>
              <p:cNvSpPr txBox="1"/>
              <p:nvPr/>
            </p:nvSpPr>
            <p:spPr>
              <a:xfrm>
                <a:off x="2590800" y="3429000"/>
                <a:ext cx="66151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        Choix 1</a:t>
                </a:r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4C61C089-31ED-4340-869D-9D936A6C56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0800" y="3798332"/>
                <a:ext cx="7242628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Rectangle : coins arrondis 23">
              <a:hlinkClick r:id="rId4" action="ppaction://hlinksldjump"/>
              <a:extLst>
                <a:ext uri="{FF2B5EF4-FFF2-40B4-BE49-F238E27FC236}">
                  <a16:creationId xmlns:a16="http://schemas.microsoft.com/office/drawing/2014/main" id="{339907CC-8424-48EE-8792-BA9C351D1276}"/>
                </a:ext>
              </a:extLst>
            </p:cNvPr>
            <p:cNvSpPr/>
            <p:nvPr/>
          </p:nvSpPr>
          <p:spPr>
            <a:xfrm>
              <a:off x="2693907" y="3235843"/>
              <a:ext cx="241300" cy="247645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1" name="Content">
            <a:hlinkClick r:id="rId5" action="ppaction://hlinksldjump"/>
            <a:extLst>
              <a:ext uri="{FF2B5EF4-FFF2-40B4-BE49-F238E27FC236}">
                <a16:creationId xmlns:a16="http://schemas.microsoft.com/office/drawing/2014/main" id="{223D72FC-2F3D-4BC5-92BB-76DB9034A80A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7554942" y="5619522"/>
            <a:ext cx="2278486" cy="55925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Voir les résultats</a:t>
            </a: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41714BE9-8A16-45CC-8C56-1A5D35B53AE7}"/>
              </a:ext>
            </a:extLst>
          </p:cNvPr>
          <p:cNvGrpSpPr/>
          <p:nvPr/>
        </p:nvGrpSpPr>
        <p:grpSpPr>
          <a:xfrm>
            <a:off x="2590800" y="3736497"/>
            <a:ext cx="7242628" cy="369332"/>
            <a:chOff x="2590800" y="3175000"/>
            <a:chExt cx="7242628" cy="369332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9FBC3352-EF07-4BA5-85B0-36360B9DCB3A}"/>
                </a:ext>
              </a:extLst>
            </p:cNvPr>
            <p:cNvGrpSpPr/>
            <p:nvPr/>
          </p:nvGrpSpPr>
          <p:grpSpPr>
            <a:xfrm>
              <a:off x="2590800" y="3175000"/>
              <a:ext cx="7242628" cy="369332"/>
              <a:chOff x="2590800" y="3429000"/>
              <a:chExt cx="7242628" cy="369332"/>
            </a:xfrm>
          </p:grpSpPr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CCBF3B34-09D0-4039-8EA7-CB281D11B44F}"/>
                  </a:ext>
                </a:extLst>
              </p:cNvPr>
              <p:cNvSpPr txBox="1"/>
              <p:nvPr/>
            </p:nvSpPr>
            <p:spPr>
              <a:xfrm>
                <a:off x="2590800" y="3429000"/>
                <a:ext cx="66151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        Choix 2</a:t>
                </a:r>
              </a:p>
            </p:txBody>
          </p: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9A6B2A99-BAB9-420B-A1F7-F6E7583D33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0800" y="3798332"/>
                <a:ext cx="7242628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Rectangle : coins arrondis 31">
              <a:hlinkClick r:id="rId6" action="ppaction://hlinksldjump"/>
              <a:extLst>
                <a:ext uri="{FF2B5EF4-FFF2-40B4-BE49-F238E27FC236}">
                  <a16:creationId xmlns:a16="http://schemas.microsoft.com/office/drawing/2014/main" id="{FC46A6C1-9965-453D-840F-66B923020713}"/>
                </a:ext>
              </a:extLst>
            </p:cNvPr>
            <p:cNvSpPr/>
            <p:nvPr/>
          </p:nvSpPr>
          <p:spPr>
            <a:xfrm>
              <a:off x="2693907" y="3235843"/>
              <a:ext cx="241300" cy="247645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3DD0C35D-F6DA-4D8F-8494-F3FCDF40FDE0}"/>
              </a:ext>
            </a:extLst>
          </p:cNvPr>
          <p:cNvGrpSpPr/>
          <p:nvPr/>
        </p:nvGrpSpPr>
        <p:grpSpPr>
          <a:xfrm>
            <a:off x="2590800" y="4282996"/>
            <a:ext cx="7242628" cy="369332"/>
            <a:chOff x="2590800" y="3175000"/>
            <a:chExt cx="7242628" cy="369332"/>
          </a:xfrm>
        </p:grpSpPr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54FE5E0A-079A-441E-8B7E-6D1615B4BEB0}"/>
                </a:ext>
              </a:extLst>
            </p:cNvPr>
            <p:cNvGrpSpPr/>
            <p:nvPr/>
          </p:nvGrpSpPr>
          <p:grpSpPr>
            <a:xfrm>
              <a:off x="2590800" y="3175000"/>
              <a:ext cx="7242628" cy="369332"/>
              <a:chOff x="2590800" y="3429000"/>
              <a:chExt cx="7242628" cy="369332"/>
            </a:xfrm>
          </p:grpSpPr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AF270E71-5789-43C0-9CF2-FAB5399EABE5}"/>
                  </a:ext>
                </a:extLst>
              </p:cNvPr>
              <p:cNvSpPr txBox="1"/>
              <p:nvPr/>
            </p:nvSpPr>
            <p:spPr>
              <a:xfrm>
                <a:off x="2590800" y="3429000"/>
                <a:ext cx="66151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        </a:t>
                </a:r>
                <a:r>
                  <a:rPr lang="fr-FR" dirty="0">
                    <a:solidFill>
                      <a:schemeClr val="bg2">
                        <a:lumMod val="75000"/>
                      </a:schemeClr>
                    </a:solidFill>
                  </a:rPr>
                  <a:t>Choix 3</a:t>
                </a:r>
              </a:p>
            </p:txBody>
          </p: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B276C28B-91F5-4FBB-A774-668A82B921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0800" y="3798332"/>
                <a:ext cx="7242628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 : coins arrondis 41">
              <a:extLst>
                <a:ext uri="{FF2B5EF4-FFF2-40B4-BE49-F238E27FC236}">
                  <a16:creationId xmlns:a16="http://schemas.microsoft.com/office/drawing/2014/main" id="{2777374F-3F19-4225-99D2-A245B52D9F07}"/>
                </a:ext>
              </a:extLst>
            </p:cNvPr>
            <p:cNvSpPr/>
            <p:nvPr/>
          </p:nvSpPr>
          <p:spPr>
            <a:xfrm>
              <a:off x="2693907" y="3235843"/>
              <a:ext cx="241300" cy="247645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AF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2E8BA1A4-7E7A-4723-A48F-8BEF0395CC41}"/>
              </a:ext>
            </a:extLst>
          </p:cNvPr>
          <p:cNvGrpSpPr/>
          <p:nvPr/>
        </p:nvGrpSpPr>
        <p:grpSpPr>
          <a:xfrm>
            <a:off x="2590800" y="4827512"/>
            <a:ext cx="7242628" cy="369332"/>
            <a:chOff x="2590800" y="3175000"/>
            <a:chExt cx="7242628" cy="369332"/>
          </a:xfrm>
        </p:grpSpPr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A44FBD07-5BB1-4022-B2EA-26BAB6119659}"/>
                </a:ext>
              </a:extLst>
            </p:cNvPr>
            <p:cNvGrpSpPr/>
            <p:nvPr/>
          </p:nvGrpSpPr>
          <p:grpSpPr>
            <a:xfrm>
              <a:off x="2590800" y="3175000"/>
              <a:ext cx="7242628" cy="369332"/>
              <a:chOff x="2590800" y="3429000"/>
              <a:chExt cx="7242628" cy="369332"/>
            </a:xfrm>
          </p:grpSpPr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E8C1E1E4-5E67-4321-828C-7ABFBF5BF710}"/>
                  </a:ext>
                </a:extLst>
              </p:cNvPr>
              <p:cNvSpPr txBox="1"/>
              <p:nvPr/>
            </p:nvSpPr>
            <p:spPr>
              <a:xfrm>
                <a:off x="2590800" y="3429000"/>
                <a:ext cx="66151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        </a:t>
                </a:r>
                <a:r>
                  <a:rPr lang="fr-FR" dirty="0">
                    <a:solidFill>
                      <a:srgbClr val="AFABAB"/>
                    </a:solidFill>
                  </a:rPr>
                  <a:t>Choix 4</a:t>
                </a:r>
              </a:p>
            </p:txBody>
          </p: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0D546479-33FA-441D-8B98-96CA471B07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0800" y="3798332"/>
                <a:ext cx="7242628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Rectangle : coins arrondis 46">
              <a:extLst>
                <a:ext uri="{FF2B5EF4-FFF2-40B4-BE49-F238E27FC236}">
                  <a16:creationId xmlns:a16="http://schemas.microsoft.com/office/drawing/2014/main" id="{AED9AD1C-5616-4F05-B399-36350278457D}"/>
                </a:ext>
              </a:extLst>
            </p:cNvPr>
            <p:cNvSpPr/>
            <p:nvPr/>
          </p:nvSpPr>
          <p:spPr>
            <a:xfrm>
              <a:off x="2693907" y="3235843"/>
              <a:ext cx="241300" cy="247645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AF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5" name="Content">
            <a:hlinkClick r:id="rId7" action="ppaction://hlinksldjump"/>
            <a:extLst>
              <a:ext uri="{FF2B5EF4-FFF2-40B4-BE49-F238E27FC236}">
                <a16:creationId xmlns:a16="http://schemas.microsoft.com/office/drawing/2014/main" id="{20A8BE58-B4F4-4060-905B-30EBE5F1586E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590800" y="5619522"/>
            <a:ext cx="2278486" cy="55925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Voter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ED880A4-F5C5-4F24-BBD2-F37919EE06D7}"/>
              </a:ext>
            </a:extLst>
          </p:cNvPr>
          <p:cNvSpPr txBox="1"/>
          <p:nvPr/>
        </p:nvSpPr>
        <p:spPr>
          <a:xfrm>
            <a:off x="2590800" y="2628500"/>
            <a:ext cx="724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Choisissez une ou plusieurs réponses :                                                  n votants</a:t>
            </a:r>
          </a:p>
        </p:txBody>
      </p:sp>
    </p:spTree>
    <p:extLst>
      <p:ext uri="{BB962C8B-B14F-4D97-AF65-F5344CB8AC3E}">
        <p14:creationId xmlns:p14="http://schemas.microsoft.com/office/powerpoint/2010/main" val="32828829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0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1.xml><?xml version="1.0" encoding="utf-8"?>
<Control xmlns="http://schemas.microsoft.com/VisualStudio/2011/storyboarding/control">
  <Id Name="System.Storyboarding.Media.PieChart" Revision="1" Stencil="System.Storyboarding.Media" StencilVersion="0.1"/>
</Control>
</file>

<file path=customXml/item12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13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4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5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6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7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8.xml><?xml version="1.0" encoding="utf-8"?>
<Control xmlns="http://schemas.microsoft.com/VisualStudio/2011/storyboarding/control">
  <Id Name="System.Storyboarding.WindowsApps.WindowsAppsProgressBar" Revision="1" Stencil="System.Storyboarding.WindowsApps" StencilVersion="0.1"/>
</Control>
</file>

<file path=customXml/item19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0.xml><?xml version="1.0" encoding="utf-8"?>
<Control xmlns="http://schemas.microsoft.com/VisualStudio/2011/storyboarding/control">
  <Id Name="System.Storyboarding.Backgrounds.BrowserWindows8" Revision="1" Stencil="System.Storyboarding.Backgrounds" StencilVersion="0.1"/>
</Control>
</file>

<file path=customXml/item21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3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4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6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7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8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29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3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0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1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2.xml><?xml version="1.0" encoding="utf-8"?>
<Control xmlns="http://schemas.microsoft.com/VisualStudio/2011/storyboarding/control">
  <Id Name="System.Storyboarding.WindowsApps.WindowsAppsWideTileText" Revision="1" Stencil="System.Storyboarding.WindowsApps" StencilVersion="0.1"/>
</Control>
</file>

<file path=customXml/item33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4.xml><?xml version="1.0" encoding="utf-8"?>
<Control xmlns="http://schemas.microsoft.com/VisualStudio/2011/storyboarding/control">
  <Id Name="System.Storyboarding.WindowsApps.WindowsAppsProgressBar" Revision="1" Stencil="System.Storyboarding.WindowsApps" StencilVersion="0.1"/>
</Control>
</file>

<file path=customXml/item35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36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7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8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9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4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40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41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4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43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4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45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46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47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48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49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5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50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51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5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53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54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5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6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5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8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59.xml><?xml version="1.0" encoding="utf-8"?>
<Control xmlns="http://schemas.microsoft.com/VisualStudio/2011/storyboarding/control">
  <Id Name="System.Storyboarding.WindowsApps.WindowsAppsProgressBar" Revision="1" Stencil="System.Storyboarding.WindowsApps" StencilVersion="0.1"/>
</Control>
</file>

<file path=customXml/item6.xml><?xml version="1.0" encoding="utf-8"?>
<Control xmlns="http://schemas.microsoft.com/VisualStudio/2011/storyboarding/control">
  <Id Name="System.Storyboarding.WindowsApps.WindowsAppsProgressBar" Revision="1" Stencil="System.Storyboarding.WindowsApps" StencilVersion="0.1"/>
</Control>
</file>

<file path=customXml/item60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61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6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63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64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8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9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Props1.xml><?xml version="1.0" encoding="utf-8"?>
<ds:datastoreItem xmlns:ds="http://schemas.openxmlformats.org/officeDocument/2006/customXml" ds:itemID="{A0AE41B5-C751-4BE2-A728-4489407E57BB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BFAA198F-1694-4EE0-8623-F1193A6C08F3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6494CEC1-8EAC-4B54-8BE8-7F35160D8CC8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C07AF245-FDEA-4B2B-A936-518D8D4BEFA0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C2713238-B89D-4ED6-A056-0FA4DFB06AB1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F48B1E33-E681-49A9-8583-46A35AA3A141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3414AA95-8ADB-44CB-8538-9CC882795579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F3D15DDB-BCBB-460E-9E76-10E04BFFCF82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41D7C1DA-EE25-4ADE-8EDE-DBE0585E7F9F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D65AF806-1B66-4A13-97F8-3F64FD25D2A0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6D63DCE2-A1FC-42FF-87F3-8E68417A5128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B13AA660-EF28-4A14-B018-8D738D12A906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8C91F00D-2897-40F0-877F-FA2C47BB0E28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069DF31B-8028-4A4B-A05D-73D6F4E82BC5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11324179-3348-450D-AD50-44BF1A04CD79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0F21FA22-A60C-4703-A1F6-44050722901E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4423444C-A97A-4A94-8F35-1789E97D6974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182315BB-4EB8-4408-8D50-FA3B4C32822C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B3B144FB-8DEC-442E-B525-8287DB341B2B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04F4643B-75D3-4D90-B4CB-E7BA1F5A3925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D3032AE8-14A9-41E6-8BB9-4553C2FFF265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628EAB25-F23C-4A91-8FC2-DD3A0798056D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EB446808-24AC-4468-AB4F-A1EB1B6A4BCC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68E00592-4481-4E2B-8359-30C388D7B489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BC0887E0-9EDD-40D3-93CA-B62AB90F2394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D32075E5-C2AA-4F60-A8BE-9A6CF64B8B3A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FC296919-43EC-4E85-834C-05D91266C301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2746D304-EFCC-466E-B4AB-D6A9AF5AE882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CA791250-6E1A-49F8-9B5F-A213C8A54470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EA0790C4-D307-416E-B79D-9EAE66E18D70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A30722D3-27ED-4908-81B3-8AF12BB57E1F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FB5F5C06-AB3A-49FF-AA8B-405A1A76EC4A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E71F00BD-7526-4F3B-B54B-81A75C7F075B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DE7BE20B-BA3B-4BBB-A0E8-B6D05392D5B9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FFB82F84-38FF-47F4-869E-3E47A1E3699A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F67392A9-DBDA-49FF-B44E-14C2FD875C86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879F2178-4D23-4E18-BDA0-06FF57B553B6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8D052ADA-57E6-4B4D-9E80-DAA12166200C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C9ACE079-E2D4-41CB-A729-E129E266C072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0D4DAEC8-7379-421E-B3E8-FF083F2516E4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4FC30AA6-5E55-4BAB-A79A-0CF5E3F6F132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85668304-9F0E-4BA4-9D70-79F50D92E738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14130AFE-4E60-4498-94FD-26DF394806F1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911D6915-F5A5-4139-BA76-4839D78D56FE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9CB9CC9D-F9D0-4072-ADA6-A08FD353C4DB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7C8000B4-1F75-4A2D-9225-09BE78F6A6CF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E8CBCEF4-9C1C-47E3-AD95-E5773EE76549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2FB4F82B-DBCD-4635-A6A6-32F7F200B46C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80D33946-81F4-44CD-998E-ADE0EC6512E9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298827B9-1EF4-4C78-827B-A7C96A2FE1FE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A182F6B9-36DB-45AC-8D63-BA6438C93745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E8002A1B-2874-40B5-95FD-95300CEE1B28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9BA83C1F-7238-4681-9ED0-A1F03745A84B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6267FBFB-92D7-4D74-B84C-5E4D83C6B263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CBFC1471-67C5-421D-953C-82827174F128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8C9AED60-4F2A-4760-8DED-A5462C53FB47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98122A86-D86F-46F2-8268-81E33EA4636A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BE93AB39-998B-4756-B9BD-E7F6CA266FF2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583E0C0F-0AC0-480A-B796-46DAA2D2B22F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C600E07D-A70F-40C3-91E3-DBB853CF6960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CBE9B3C5-A917-400E-98DE-423E0B788AC1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CC32FCBD-177F-42D8-88C5-FEB7DD0789C5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53FEEB52-7F79-4B4D-90F6-AA58B7099267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96297BAD-F55C-40B9-8683-D775E517F307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4999</TotalTime>
  <Words>451</Words>
  <Application>Microsoft Office PowerPoint</Application>
  <PresentationFormat>Grand écran</PresentationFormat>
  <Paragraphs>116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Segoe UI</vt:lpstr>
      <vt:lpstr>Segoe UI Semibold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marc furlan</dc:creator>
  <cp:lastModifiedBy>Marc FURLAN</cp:lastModifiedBy>
  <cp:revision>37</cp:revision>
  <dcterms:created xsi:type="dcterms:W3CDTF">2017-11-27T19:05:37Z</dcterms:created>
  <dcterms:modified xsi:type="dcterms:W3CDTF">2017-12-20T14:48:10Z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\\srvsite\home\adai04\Projet\Maquette Projet.pptx</vt:lpwstr>
  </property>
</Properties>
</file>