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4014" r:id="rId2"/>
  </p:sld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3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BB8E83E-F3F7-4C73-9124-9B25C8BFD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E0C471-1D30-4E15-A93D-E3733C84CA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873EB-87B5-4C79-B436-27E3D66696A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556F6-84FB-43CD-ADA6-E539C3B625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84C431-813E-474A-A5E5-B1A6377BDF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B5C75-BCF5-455A-AA8D-58FB3E2598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96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9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9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3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81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6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3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6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927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86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1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94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11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31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8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37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925E1A-2832-40FB-9D40-C7C5F131378E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2D79C2-1A43-41A2-B40D-B5FFFFA7E23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D393C35-E377-4CD2-BBA2-BAC6593E2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87" y="353087"/>
            <a:ext cx="3961621" cy="39093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B44873C-D44A-46BC-9DF9-A4E6680CDC30}"/>
              </a:ext>
            </a:extLst>
          </p:cNvPr>
          <p:cNvSpPr txBox="1"/>
          <p:nvPr/>
        </p:nvSpPr>
        <p:spPr>
          <a:xfrm>
            <a:off x="4253750" y="4437108"/>
            <a:ext cx="3684494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3600" dirty="0" err="1"/>
              <a:t>AlphaPoll</a:t>
            </a:r>
            <a:endParaRPr lang="fr-FR" sz="3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23458-8919-44C4-B4A6-3ACC5225B1D5}"/>
              </a:ext>
            </a:extLst>
          </p:cNvPr>
          <p:cNvSpPr txBox="1"/>
          <p:nvPr/>
        </p:nvSpPr>
        <p:spPr>
          <a:xfrm>
            <a:off x="1893345" y="5258138"/>
            <a:ext cx="289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Marc Furlan</a:t>
            </a:r>
          </a:p>
          <a:p>
            <a:r>
              <a:rPr lang="fr-FR" sz="1400" dirty="0"/>
              <a:t>Julien </a:t>
            </a:r>
            <a:r>
              <a:rPr lang="fr-FR" sz="1400" dirty="0" err="1"/>
              <a:t>Ehles</a:t>
            </a:r>
            <a:endParaRPr lang="fr-FR" sz="140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819F840-A5B6-4075-9E01-C3B65C53F277}"/>
              </a:ext>
            </a:extLst>
          </p:cNvPr>
          <p:cNvCxnSpPr>
            <a:cxnSpLocks/>
          </p:cNvCxnSpPr>
          <p:nvPr/>
        </p:nvCxnSpPr>
        <p:spPr>
          <a:xfrm>
            <a:off x="1893345" y="5258138"/>
            <a:ext cx="87244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9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FF7E2-A463-48AD-901E-F7D5F855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AlphaPoll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3616E-70DA-4E17-98DF-5C93B650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Créer vos sondages en ligne </a:t>
            </a:r>
          </a:p>
          <a:p>
            <a:pPr algn="ctr"/>
            <a:r>
              <a:rPr lang="fr-FR" dirty="0"/>
              <a:t>Appli web</a:t>
            </a:r>
          </a:p>
          <a:p>
            <a:pPr algn="ctr"/>
            <a:r>
              <a:rPr lang="fr-FR" dirty="0"/>
              <a:t>Sondage en ligne</a:t>
            </a:r>
          </a:p>
          <a:p>
            <a:pPr algn="ctr"/>
            <a:r>
              <a:rPr lang="fr-FR" dirty="0" err="1"/>
              <a:t>Blabla</a:t>
            </a:r>
            <a:endParaRPr lang="fr-FR" dirty="0"/>
          </a:p>
          <a:p>
            <a:pPr algn="ctr"/>
            <a:r>
              <a:rPr lang="fr-FR" dirty="0" err="1"/>
              <a:t>Blabla</a:t>
            </a:r>
            <a:endParaRPr lang="fr-FR" dirty="0"/>
          </a:p>
          <a:p>
            <a:pPr algn="ctr"/>
            <a:r>
              <a:rPr lang="fr-FR" dirty="0"/>
              <a:t>Bla</a:t>
            </a:r>
          </a:p>
          <a:p>
            <a:pPr algn="ctr"/>
            <a:r>
              <a:rPr lang="fr-FR" dirty="0"/>
              <a:t>Bla</a:t>
            </a:r>
          </a:p>
          <a:p>
            <a:pPr algn="ctr"/>
            <a:r>
              <a:rPr lang="fr-FR" dirty="0"/>
              <a:t>Bla</a:t>
            </a:r>
          </a:p>
          <a:p>
            <a:pPr algn="ctr"/>
            <a:r>
              <a:rPr lang="fr-FR" dirty="0"/>
              <a:t>Bla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9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D3FFB-6FB0-4164-8FFD-DA71595C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SOMMAIRE/PLAN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19890-5B02-4284-A5D0-E3EC814B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4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CD32F-8631-482F-B0F8-2FA6118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14E3D-78F9-4F7A-86A9-C51F2A8B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dirty="0"/>
              <a:t>C#</a:t>
            </a:r>
          </a:p>
          <a:p>
            <a:pPr marL="201168" lvl="1" indent="0">
              <a:buNone/>
            </a:pPr>
            <a:r>
              <a:rPr lang="fr-FR" dirty="0"/>
              <a:t>MVC</a:t>
            </a:r>
          </a:p>
          <a:p>
            <a:pPr marL="201168" lvl="1" indent="0">
              <a:buNone/>
            </a:pPr>
            <a:r>
              <a:rPr lang="fr-FR" dirty="0"/>
              <a:t>SQL</a:t>
            </a:r>
          </a:p>
          <a:p>
            <a:pPr marL="201168" lvl="1" indent="0">
              <a:buNone/>
            </a:pPr>
            <a:r>
              <a:rPr lang="fr-FR" dirty="0"/>
              <a:t>SQL Express</a:t>
            </a:r>
          </a:p>
          <a:p>
            <a:pPr marL="201168" lvl="1" indent="0">
              <a:buNone/>
            </a:pPr>
            <a:r>
              <a:rPr lang="fr-FR" dirty="0" err="1"/>
              <a:t>dotNET</a:t>
            </a:r>
            <a:endParaRPr lang="fr-FR" dirty="0"/>
          </a:p>
          <a:p>
            <a:pPr marL="201168" lvl="1" indent="0">
              <a:buNone/>
            </a:pPr>
            <a:r>
              <a:rPr lang="fr-FR" dirty="0"/>
              <a:t>HTML/CSS</a:t>
            </a:r>
          </a:p>
          <a:p>
            <a:pPr marL="201168" lvl="1" indent="0">
              <a:buNone/>
            </a:pPr>
            <a:r>
              <a:rPr lang="fr-FR" dirty="0" err="1"/>
              <a:t>Etc</a:t>
            </a:r>
            <a:r>
              <a:rPr lang="fr-FR" dirty="0"/>
              <a:t> </a:t>
            </a:r>
            <a:r>
              <a:rPr lang="fr-FR" dirty="0" err="1"/>
              <a:t>etc</a:t>
            </a:r>
            <a:endParaRPr lang="fr-FR" dirty="0"/>
          </a:p>
          <a:p>
            <a:pPr marL="201168" lvl="1" indent="0">
              <a:buNone/>
            </a:pPr>
            <a:r>
              <a:rPr lang="fr-FR" dirty="0"/>
              <a:t>Visual Studio</a:t>
            </a:r>
          </a:p>
          <a:p>
            <a:pPr marL="201168" lvl="1" indent="0">
              <a:buNone/>
            </a:pPr>
            <a:r>
              <a:rPr lang="fr-FR" dirty="0" err="1"/>
              <a:t>Bracket</a:t>
            </a:r>
            <a:endParaRPr lang="fr-FR" dirty="0"/>
          </a:p>
          <a:p>
            <a:pPr marL="201168" lvl="1" indent="0">
              <a:buNone/>
            </a:pPr>
            <a:r>
              <a:rPr lang="fr-FR" dirty="0"/>
              <a:t>IE</a:t>
            </a:r>
          </a:p>
          <a:p>
            <a:pPr marL="201168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83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21395-E94D-4112-8DC9-8C3D5820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DEMONSTRATION…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F698E-50FA-431E-8C99-A9210047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2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C91DA-F980-4C6A-8B0C-231B4E9C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6E7DB-B7E9-4C27-80FB-A20D83EC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96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BA4C9-3C07-4826-8AF8-6A81991A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NEGATIFS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B63A9-BA1B-4EC4-947C-CACA0E58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7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AD9B5-448E-465D-BD77-F011ECA6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L’AVENIR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A8D66-04AC-4A91-B764-D9EC2F36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8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17B36-60FF-49F7-8B5D-A704F9E0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FIN 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F8EA0-D018-4E4A-98BD-076C960D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753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53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Rétrospective</vt:lpstr>
      <vt:lpstr>Présentation PowerPoint</vt:lpstr>
      <vt:lpstr>AlphaPoll</vt:lpstr>
      <vt:lpstr>SOMMAIRE/PLAN</vt:lpstr>
      <vt:lpstr>Technologies utilisées</vt:lpstr>
      <vt:lpstr>DEMONSTRATION…</vt:lpstr>
      <vt:lpstr>POINTS POSITIFS</vt:lpstr>
      <vt:lpstr>POINTS NEGATIFS</vt:lpstr>
      <vt:lpstr>POUR L’AVENIR</vt:lpstr>
      <vt:lpstr>FIN 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creator>Julien EHLES</dc:creator>
  <cp:lastModifiedBy>Julien EHLES</cp:lastModifiedBy>
  <cp:revision>6</cp:revision>
  <dcterms:created xsi:type="dcterms:W3CDTF">2018-01-30T07:38:37Z</dcterms:created>
  <dcterms:modified xsi:type="dcterms:W3CDTF">2018-01-30T09:31:55Z</dcterms:modified>
</cp:coreProperties>
</file>