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B4C882-690F-4B83-BDC7-A5BE23CBD060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B1E0B77F-8CA6-43CE-8DA3-ECAB95FEDCFE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How many interviews?</a:t>
          </a:r>
          <a:endParaRPr lang="es-CL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143E4D-4B39-4243-B407-DC66712CAC9D}" type="parTrans" cxnId="{6A6C88A3-161E-42F3-8028-4FED62091933}">
      <dgm:prSet/>
      <dgm:spPr/>
      <dgm:t>
        <a:bodyPr/>
        <a:lstStyle/>
        <a:p>
          <a:endParaRPr lang="es-CL"/>
        </a:p>
      </dgm:t>
    </dgm:pt>
    <dgm:pt modelId="{5A8A05B2-27E5-4ED5-B459-4D5AE108AA59}" type="sibTrans" cxnId="{6A6C88A3-161E-42F3-8028-4FED6209193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/>
        </a:p>
      </dgm:t>
    </dgm:pt>
    <dgm:pt modelId="{B33D1B87-7942-4CC2-9FA8-3BEEC0CEBE1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Over how many days?</a:t>
          </a:r>
          <a:endParaRPr lang="es-CL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446008-5F26-46A4-B3AF-9B4DA4C714F4}" type="parTrans" cxnId="{47CB1C52-008E-4682-A482-5904E54D2E04}">
      <dgm:prSet/>
      <dgm:spPr/>
      <dgm:t>
        <a:bodyPr/>
        <a:lstStyle/>
        <a:p>
          <a:endParaRPr lang="es-CL"/>
        </a:p>
      </dgm:t>
    </dgm:pt>
    <dgm:pt modelId="{4B9BBD82-3059-4913-9A25-DE73492131C3}" type="sibTrans" cxnId="{47CB1C52-008E-4682-A482-5904E54D2E04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/>
        </a:p>
      </dgm:t>
    </dgm:pt>
    <dgm:pt modelId="{61952BFA-F4FD-4578-BF41-0CA889570E7C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What is the recommended bandwidth?</a:t>
          </a:r>
          <a:endParaRPr lang="es-CL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53E6FE-7158-4BFB-8273-6C7B51BCAD69}" type="parTrans" cxnId="{1683639C-BCCC-4869-845D-2BD4BBC90241}">
      <dgm:prSet/>
      <dgm:spPr/>
      <dgm:t>
        <a:bodyPr/>
        <a:lstStyle/>
        <a:p>
          <a:endParaRPr lang="es-CL"/>
        </a:p>
      </dgm:t>
    </dgm:pt>
    <dgm:pt modelId="{D9A15540-3433-4626-A218-F82221CFE0CF}" type="sibTrans" cxnId="{1683639C-BCCC-4869-845D-2BD4BBC9024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/>
        </a:p>
      </dgm:t>
    </dgm:pt>
    <dgm:pt modelId="{B7044184-A20F-40E7-8777-52B5FF83F46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How long should we keep interview open?</a:t>
          </a:r>
          <a:endParaRPr lang="es-CL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44661-5286-4967-9507-C94DA24D0960}" type="parTrans" cxnId="{ED056A5B-9710-4D22-9DCB-079637369FC9}">
      <dgm:prSet/>
      <dgm:spPr/>
      <dgm:t>
        <a:bodyPr/>
        <a:lstStyle/>
        <a:p>
          <a:endParaRPr lang="es-CL"/>
        </a:p>
      </dgm:t>
    </dgm:pt>
    <dgm:pt modelId="{1690BFF8-6982-475B-A215-1A1116D735C8}" type="sibTrans" cxnId="{ED056A5B-9710-4D22-9DCB-079637369FC9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/>
        </a:p>
      </dgm:t>
    </dgm:pt>
    <dgm:pt modelId="{F18DAC3E-87F3-4A0C-9CE3-CAB388839D2E}" type="pres">
      <dgm:prSet presAssocID="{FCB4C882-690F-4B83-BDC7-A5BE23CBD060}" presName="cycle" presStyleCnt="0">
        <dgm:presLayoutVars>
          <dgm:dir/>
          <dgm:resizeHandles val="exact"/>
        </dgm:presLayoutVars>
      </dgm:prSet>
      <dgm:spPr/>
    </dgm:pt>
    <dgm:pt modelId="{62DB1BBA-5B69-47C5-91F2-5BEA64F79B74}" type="pres">
      <dgm:prSet presAssocID="{B1E0B77F-8CA6-43CE-8DA3-ECAB95FEDCFE}" presName="node" presStyleLbl="node1" presStyleIdx="0" presStyleCnt="4">
        <dgm:presLayoutVars>
          <dgm:bulletEnabled val="1"/>
        </dgm:presLayoutVars>
      </dgm:prSet>
      <dgm:spPr/>
    </dgm:pt>
    <dgm:pt modelId="{A87C2851-D465-4EEA-BF4C-FFA66B081BFF}" type="pres">
      <dgm:prSet presAssocID="{B1E0B77F-8CA6-43CE-8DA3-ECAB95FEDCFE}" presName="spNode" presStyleCnt="0"/>
      <dgm:spPr/>
    </dgm:pt>
    <dgm:pt modelId="{1A9D52AF-E560-41E7-A458-352A7FF5C3DC}" type="pres">
      <dgm:prSet presAssocID="{5A8A05B2-27E5-4ED5-B459-4D5AE108AA59}" presName="sibTrans" presStyleLbl="sibTrans1D1" presStyleIdx="0" presStyleCnt="4"/>
      <dgm:spPr/>
    </dgm:pt>
    <dgm:pt modelId="{EB3BA9D7-3E96-4C51-9C72-233CD218023A}" type="pres">
      <dgm:prSet presAssocID="{B33D1B87-7942-4CC2-9FA8-3BEEC0CEBE16}" presName="node" presStyleLbl="node1" presStyleIdx="1" presStyleCnt="4">
        <dgm:presLayoutVars>
          <dgm:bulletEnabled val="1"/>
        </dgm:presLayoutVars>
      </dgm:prSet>
      <dgm:spPr/>
    </dgm:pt>
    <dgm:pt modelId="{2A5BFD7A-08BF-4A3C-827E-7E44A1A7FA7E}" type="pres">
      <dgm:prSet presAssocID="{B33D1B87-7942-4CC2-9FA8-3BEEC0CEBE16}" presName="spNode" presStyleCnt="0"/>
      <dgm:spPr/>
    </dgm:pt>
    <dgm:pt modelId="{0447DCBA-197B-49A2-B311-23F437E6E4AD}" type="pres">
      <dgm:prSet presAssocID="{4B9BBD82-3059-4913-9A25-DE73492131C3}" presName="sibTrans" presStyleLbl="sibTrans1D1" presStyleIdx="1" presStyleCnt="4"/>
      <dgm:spPr/>
    </dgm:pt>
    <dgm:pt modelId="{29C3D4F3-07A7-47D7-8312-681EBA429048}" type="pres">
      <dgm:prSet presAssocID="{61952BFA-F4FD-4578-BF41-0CA889570E7C}" presName="node" presStyleLbl="node1" presStyleIdx="2" presStyleCnt="4">
        <dgm:presLayoutVars>
          <dgm:bulletEnabled val="1"/>
        </dgm:presLayoutVars>
      </dgm:prSet>
      <dgm:spPr/>
    </dgm:pt>
    <dgm:pt modelId="{3D848A02-287E-4352-814D-0A5705468708}" type="pres">
      <dgm:prSet presAssocID="{61952BFA-F4FD-4578-BF41-0CA889570E7C}" presName="spNode" presStyleCnt="0"/>
      <dgm:spPr/>
    </dgm:pt>
    <dgm:pt modelId="{6D151B8B-9D2D-4D0B-8BD3-F4A3B86AA210}" type="pres">
      <dgm:prSet presAssocID="{D9A15540-3433-4626-A218-F82221CFE0CF}" presName="sibTrans" presStyleLbl="sibTrans1D1" presStyleIdx="2" presStyleCnt="4"/>
      <dgm:spPr/>
    </dgm:pt>
    <dgm:pt modelId="{0A080DDC-A246-43E4-A37E-4FEBE9E6AC5D}" type="pres">
      <dgm:prSet presAssocID="{B7044184-A20F-40E7-8777-52B5FF83F46F}" presName="node" presStyleLbl="node1" presStyleIdx="3" presStyleCnt="4">
        <dgm:presLayoutVars>
          <dgm:bulletEnabled val="1"/>
        </dgm:presLayoutVars>
      </dgm:prSet>
      <dgm:spPr/>
    </dgm:pt>
    <dgm:pt modelId="{4D70FCD5-B0DD-4636-9E93-63B36D711A73}" type="pres">
      <dgm:prSet presAssocID="{B7044184-A20F-40E7-8777-52B5FF83F46F}" presName="spNode" presStyleCnt="0"/>
      <dgm:spPr/>
    </dgm:pt>
    <dgm:pt modelId="{3A1AE407-2588-4373-AB1A-550A841837F2}" type="pres">
      <dgm:prSet presAssocID="{1690BFF8-6982-475B-A215-1A1116D735C8}" presName="sibTrans" presStyleLbl="sibTrans1D1" presStyleIdx="3" presStyleCnt="4"/>
      <dgm:spPr/>
    </dgm:pt>
  </dgm:ptLst>
  <dgm:cxnLst>
    <dgm:cxn modelId="{63241F06-578F-4BEB-A6FB-FABCF92DE591}" type="presOf" srcId="{61952BFA-F4FD-4578-BF41-0CA889570E7C}" destId="{29C3D4F3-07A7-47D7-8312-681EBA429048}" srcOrd="0" destOrd="0" presId="urn:microsoft.com/office/officeart/2005/8/layout/cycle5"/>
    <dgm:cxn modelId="{8CFD190A-5CFB-45BD-A99F-AD08F1FD5FC5}" type="presOf" srcId="{B7044184-A20F-40E7-8777-52B5FF83F46F}" destId="{0A080DDC-A246-43E4-A37E-4FEBE9E6AC5D}" srcOrd="0" destOrd="0" presId="urn:microsoft.com/office/officeart/2005/8/layout/cycle5"/>
    <dgm:cxn modelId="{C4D98334-22B3-4F48-9BED-3DBD8121199C}" type="presOf" srcId="{D9A15540-3433-4626-A218-F82221CFE0CF}" destId="{6D151B8B-9D2D-4D0B-8BD3-F4A3B86AA210}" srcOrd="0" destOrd="0" presId="urn:microsoft.com/office/officeart/2005/8/layout/cycle5"/>
    <dgm:cxn modelId="{DF39053C-F0AD-44F9-82F1-9106392F4706}" type="presOf" srcId="{FCB4C882-690F-4B83-BDC7-A5BE23CBD060}" destId="{F18DAC3E-87F3-4A0C-9CE3-CAB388839D2E}" srcOrd="0" destOrd="0" presId="urn:microsoft.com/office/officeart/2005/8/layout/cycle5"/>
    <dgm:cxn modelId="{73AC143E-DB47-4B6B-9459-C6208C8EF32B}" type="presOf" srcId="{5A8A05B2-27E5-4ED5-B459-4D5AE108AA59}" destId="{1A9D52AF-E560-41E7-A458-352A7FF5C3DC}" srcOrd="0" destOrd="0" presId="urn:microsoft.com/office/officeart/2005/8/layout/cycle5"/>
    <dgm:cxn modelId="{ED056A5B-9710-4D22-9DCB-079637369FC9}" srcId="{FCB4C882-690F-4B83-BDC7-A5BE23CBD060}" destId="{B7044184-A20F-40E7-8777-52B5FF83F46F}" srcOrd="3" destOrd="0" parTransId="{FF044661-5286-4967-9507-C94DA24D0960}" sibTransId="{1690BFF8-6982-475B-A215-1A1116D735C8}"/>
    <dgm:cxn modelId="{88A4DD5B-A395-48D1-9900-4E37DDDE6652}" type="presOf" srcId="{4B9BBD82-3059-4913-9A25-DE73492131C3}" destId="{0447DCBA-197B-49A2-B311-23F437E6E4AD}" srcOrd="0" destOrd="0" presId="urn:microsoft.com/office/officeart/2005/8/layout/cycle5"/>
    <dgm:cxn modelId="{D2944D70-707F-419A-9B49-D8582E4ABDE1}" type="presOf" srcId="{B33D1B87-7942-4CC2-9FA8-3BEEC0CEBE16}" destId="{EB3BA9D7-3E96-4C51-9C72-233CD218023A}" srcOrd="0" destOrd="0" presId="urn:microsoft.com/office/officeart/2005/8/layout/cycle5"/>
    <dgm:cxn modelId="{47CB1C52-008E-4682-A482-5904E54D2E04}" srcId="{FCB4C882-690F-4B83-BDC7-A5BE23CBD060}" destId="{B33D1B87-7942-4CC2-9FA8-3BEEC0CEBE16}" srcOrd="1" destOrd="0" parTransId="{6C446008-5F26-46A4-B3AF-9B4DA4C714F4}" sibTransId="{4B9BBD82-3059-4913-9A25-DE73492131C3}"/>
    <dgm:cxn modelId="{C7876D55-27F3-4C86-A51B-ABC92A7D91AF}" type="presOf" srcId="{1690BFF8-6982-475B-A215-1A1116D735C8}" destId="{3A1AE407-2588-4373-AB1A-550A841837F2}" srcOrd="0" destOrd="0" presId="urn:microsoft.com/office/officeart/2005/8/layout/cycle5"/>
    <dgm:cxn modelId="{1683639C-BCCC-4869-845D-2BD4BBC90241}" srcId="{FCB4C882-690F-4B83-BDC7-A5BE23CBD060}" destId="{61952BFA-F4FD-4578-BF41-0CA889570E7C}" srcOrd="2" destOrd="0" parTransId="{AC53E6FE-7158-4BFB-8273-6C7B51BCAD69}" sibTransId="{D9A15540-3433-4626-A218-F82221CFE0CF}"/>
    <dgm:cxn modelId="{6A6C88A3-161E-42F3-8028-4FED62091933}" srcId="{FCB4C882-690F-4B83-BDC7-A5BE23CBD060}" destId="{B1E0B77F-8CA6-43CE-8DA3-ECAB95FEDCFE}" srcOrd="0" destOrd="0" parTransId="{52143E4D-4B39-4243-B407-DC66712CAC9D}" sibTransId="{5A8A05B2-27E5-4ED5-B459-4D5AE108AA59}"/>
    <dgm:cxn modelId="{A3FD1CB9-DB9D-4195-BAD2-C054E38BB5C5}" type="presOf" srcId="{B1E0B77F-8CA6-43CE-8DA3-ECAB95FEDCFE}" destId="{62DB1BBA-5B69-47C5-91F2-5BEA64F79B74}" srcOrd="0" destOrd="0" presId="urn:microsoft.com/office/officeart/2005/8/layout/cycle5"/>
    <dgm:cxn modelId="{92992515-3662-40FE-82F7-2D53DE05625B}" type="presParOf" srcId="{F18DAC3E-87F3-4A0C-9CE3-CAB388839D2E}" destId="{62DB1BBA-5B69-47C5-91F2-5BEA64F79B74}" srcOrd="0" destOrd="0" presId="urn:microsoft.com/office/officeart/2005/8/layout/cycle5"/>
    <dgm:cxn modelId="{F4CF50DF-602A-4023-9103-0A4FFB00042E}" type="presParOf" srcId="{F18DAC3E-87F3-4A0C-9CE3-CAB388839D2E}" destId="{A87C2851-D465-4EEA-BF4C-FFA66B081BFF}" srcOrd="1" destOrd="0" presId="urn:microsoft.com/office/officeart/2005/8/layout/cycle5"/>
    <dgm:cxn modelId="{68C4F629-2809-4A6D-9094-FE9979A5CA01}" type="presParOf" srcId="{F18DAC3E-87F3-4A0C-9CE3-CAB388839D2E}" destId="{1A9D52AF-E560-41E7-A458-352A7FF5C3DC}" srcOrd="2" destOrd="0" presId="urn:microsoft.com/office/officeart/2005/8/layout/cycle5"/>
    <dgm:cxn modelId="{1F38DFAE-E6FE-45AB-8117-5E9F3F9699C8}" type="presParOf" srcId="{F18DAC3E-87F3-4A0C-9CE3-CAB388839D2E}" destId="{EB3BA9D7-3E96-4C51-9C72-233CD218023A}" srcOrd="3" destOrd="0" presId="urn:microsoft.com/office/officeart/2005/8/layout/cycle5"/>
    <dgm:cxn modelId="{8E310F0B-D997-466C-8AAB-48BDED726244}" type="presParOf" srcId="{F18DAC3E-87F3-4A0C-9CE3-CAB388839D2E}" destId="{2A5BFD7A-08BF-4A3C-827E-7E44A1A7FA7E}" srcOrd="4" destOrd="0" presId="urn:microsoft.com/office/officeart/2005/8/layout/cycle5"/>
    <dgm:cxn modelId="{E5FB2A9E-A23D-49B3-BD6E-C9BCDB828934}" type="presParOf" srcId="{F18DAC3E-87F3-4A0C-9CE3-CAB388839D2E}" destId="{0447DCBA-197B-49A2-B311-23F437E6E4AD}" srcOrd="5" destOrd="0" presId="urn:microsoft.com/office/officeart/2005/8/layout/cycle5"/>
    <dgm:cxn modelId="{3CE64D03-8A9B-4D54-B31B-6947236F3AA3}" type="presParOf" srcId="{F18DAC3E-87F3-4A0C-9CE3-CAB388839D2E}" destId="{29C3D4F3-07A7-47D7-8312-681EBA429048}" srcOrd="6" destOrd="0" presId="urn:microsoft.com/office/officeart/2005/8/layout/cycle5"/>
    <dgm:cxn modelId="{33519886-E0BB-46C2-8C2F-78B4C7663612}" type="presParOf" srcId="{F18DAC3E-87F3-4A0C-9CE3-CAB388839D2E}" destId="{3D848A02-287E-4352-814D-0A5705468708}" srcOrd="7" destOrd="0" presId="urn:microsoft.com/office/officeart/2005/8/layout/cycle5"/>
    <dgm:cxn modelId="{1828C2DC-A12E-4099-BD1A-B177D95ABC57}" type="presParOf" srcId="{F18DAC3E-87F3-4A0C-9CE3-CAB388839D2E}" destId="{6D151B8B-9D2D-4D0B-8BD3-F4A3B86AA210}" srcOrd="8" destOrd="0" presId="urn:microsoft.com/office/officeart/2005/8/layout/cycle5"/>
    <dgm:cxn modelId="{2B3B763F-F200-4D7C-B84E-F46B0C0AC717}" type="presParOf" srcId="{F18DAC3E-87F3-4A0C-9CE3-CAB388839D2E}" destId="{0A080DDC-A246-43E4-A37E-4FEBE9E6AC5D}" srcOrd="9" destOrd="0" presId="urn:microsoft.com/office/officeart/2005/8/layout/cycle5"/>
    <dgm:cxn modelId="{E9B78316-8690-43A6-8D71-9365E65230F8}" type="presParOf" srcId="{F18DAC3E-87F3-4A0C-9CE3-CAB388839D2E}" destId="{4D70FCD5-B0DD-4636-9E93-63B36D711A73}" srcOrd="10" destOrd="0" presId="urn:microsoft.com/office/officeart/2005/8/layout/cycle5"/>
    <dgm:cxn modelId="{E0314E71-7031-4C81-93FA-E771DB8EF49C}" type="presParOf" srcId="{F18DAC3E-87F3-4A0C-9CE3-CAB388839D2E}" destId="{3A1AE407-2588-4373-AB1A-550A841837F2}" srcOrd="11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B1BBA-5B69-47C5-91F2-5BEA64F79B7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How many interviews?</a:t>
          </a:r>
          <a:endParaRPr lang="es-CL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7078" y="61686"/>
        <a:ext cx="1813842" cy="1135979"/>
      </dsp:txXfrm>
    </dsp:sp>
    <dsp:sp modelId="{1A9D52AF-E560-41E7-A458-352A7FF5C3DC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BA9D7-3E96-4C51-9C72-233CD218023A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Over how many days?</a:t>
          </a:r>
          <a:endParaRPr lang="es-CL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6736" y="2141343"/>
        <a:ext cx="1813842" cy="1135979"/>
      </dsp:txXfrm>
    </dsp:sp>
    <dsp:sp modelId="{0447DCBA-197B-49A2-B311-23F437E6E4AD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3D4F3-07A7-47D7-8312-681EBA429048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What is the recommended bandwidth?</a:t>
          </a:r>
          <a:endParaRPr lang="es-CL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7079" y="4221000"/>
        <a:ext cx="1813842" cy="1135979"/>
      </dsp:txXfrm>
    </dsp:sp>
    <dsp:sp modelId="{6D151B8B-9D2D-4D0B-8BD3-F4A3B86AA21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80DDC-A246-43E4-A37E-4FEBE9E6AC5D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How long should we keep interview open?</a:t>
          </a:r>
          <a:endParaRPr lang="es-CL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7421" y="2141343"/>
        <a:ext cx="1813842" cy="1135979"/>
      </dsp:txXfrm>
    </dsp:sp>
    <dsp:sp modelId="{3A1AE407-2588-4373-AB1A-550A841837F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C86A-F84A-61A5-20AE-35F902E9B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E8E69-D122-65F8-556F-D7A60DCE7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D3AE-7CB4-8E1B-E417-D519B7DE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6929-E21A-555F-E327-A60DD86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2679-C15D-84CD-A656-CD3EAC6D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39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B673-EA5D-7F8C-90EE-C0F01CC3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B2331-0E55-B406-2BC5-8E9D3B7FD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6624-0102-A9E7-2B94-7B204510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0EE8-8E03-946E-30D8-9D9C1D3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1E98-7777-AE81-3B30-6C7A0E7A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7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42274-B37F-9CC3-A369-E3325540D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71E23-7C02-DD6F-6F1F-E4CCFA29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8F80-EF88-B666-5755-EC276CA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A66C-4681-1A39-7694-BDE9EE39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79F96-6375-1875-EC57-EDDB6C4C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9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88EE-4A66-25C1-A6B3-F372314E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C0C5-68B1-C95E-1CD1-C0C0C111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349B-73AF-1E61-B083-B38AD02B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A9DB-40C2-1559-8236-40899059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011F-AE4F-F5CF-45BB-85977FF0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17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6C6-3E13-C1DC-162A-9C25BE45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9171-FB65-ED7C-1460-1737D467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D3C6-1B81-A2E9-0E50-5A7DF0FE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BA5-B575-1247-492F-EE535BFF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9B33-732A-C1DE-2FCC-4DD85AAB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620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8B2-517F-7AB9-DDFD-C259106F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77BB-9582-40AA-5602-07617E7B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EE865-58A7-395D-E929-AA41DB33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332B4-FD7B-022C-C975-50279862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2324C-CB1E-C673-3F78-8DA267AF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49B37-0DE0-A70B-B3C4-3B64AEA4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7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8740-728E-D288-77B2-DACABF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F7992-BD30-1F1E-D5D2-F90A39AE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6FC8B-1319-3499-2BEB-380861355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E7C81-5181-96E3-F329-76E69894D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88961-0734-9B78-F798-903C22AAC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06C5E-479A-2A42-B3BE-041D3453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DBDE5-34E1-562E-E1B9-6016EA9D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BD0B7-69AF-AC41-30DB-C2FE923A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85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9C9-D5B7-EEBF-FACF-0DCA2637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57EA1-EFF7-D25E-9CE7-A854EE4B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67780-431A-A95E-0F17-80FFE6BF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CEFBB-57DB-087D-AAD5-6AA8140E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92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336E5-E4AF-28FF-C71C-693F43A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D8ACB-F792-D3AA-B8E0-A7431EBA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4667-9361-C60C-092D-0B2B6667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08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D3D-8490-3E64-8DE8-998774B6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E832-7A67-A0E9-8A7F-58E830FE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A1514-26CA-9AF1-37C2-6DD0F08F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0FA8-485A-F9C1-3F82-826B145A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FD4F7-1D38-C6C4-F96F-5E339081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79A8-D6D4-A4F6-3671-CB1EE529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237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74F2-B5AD-6290-F7A1-426AECB2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6176E-580E-DDA8-B607-8D9A203AB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86F6-F994-8F0E-0656-E27D37B1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526F-7FCA-881B-2670-2884252C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6EF6-E25F-7CAF-502D-8F8E45A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66577-8A0B-0F57-2379-E89A425F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4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1BA2B-A1EA-C4B6-A211-CD7DC7B3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48BA-CEB6-4AED-E0AB-EC97D87D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3191-BFE0-9FDE-B805-B357D44D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77CB-94D2-4533-903C-9A3189D5821A}" type="datetimeFigureOut">
              <a:rPr lang="es-CL" smtClean="0"/>
              <a:t>18-05-2023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A0E7-C76A-7280-DC0E-958F19990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9740-5E00-B85F-2E5B-32A01F6B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71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9D4403-C2B6-ADDD-8469-4EAE83C9E3B4}"/>
              </a:ext>
            </a:extLst>
          </p:cNvPr>
          <p:cNvSpPr/>
          <p:nvPr/>
        </p:nvSpPr>
        <p:spPr>
          <a:xfrm>
            <a:off x="7588575" y="3299377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legitimacy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AE59E-E324-4D92-A86A-FEB05231FA18}"/>
              </a:ext>
            </a:extLst>
          </p:cNvPr>
          <p:cNvSpPr/>
          <p:nvPr/>
        </p:nvSpPr>
        <p:spPr>
          <a:xfrm>
            <a:off x="5516252" y="2526384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procedural justice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342DE-5496-23AB-3113-406637CDD48D}"/>
              </a:ext>
            </a:extLst>
          </p:cNvPr>
          <p:cNvSpPr/>
          <p:nvPr/>
        </p:nvSpPr>
        <p:spPr>
          <a:xfrm>
            <a:off x="5516252" y="4067665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Fear of the police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D069C-7C64-BAC7-0B49-21C2559282BD}"/>
              </a:ext>
            </a:extLst>
          </p:cNvPr>
          <p:cNvSpPr txBox="1"/>
          <p:nvPr/>
        </p:nvSpPr>
        <p:spPr>
          <a:xfrm>
            <a:off x="5516930" y="4760533"/>
            <a:ext cx="5246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Time 1	              Time 2                            Time 3</a:t>
            </a:r>
            <a:endParaRPr lang="es-CL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872EC-4E90-CB63-DC68-FBEA80C883EB}"/>
              </a:ext>
            </a:extLst>
          </p:cNvPr>
          <p:cNvSpPr/>
          <p:nvPr/>
        </p:nvSpPr>
        <p:spPr>
          <a:xfrm>
            <a:off x="7588575" y="2526384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procedural justice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0D3235-6FF1-70CE-8A64-99A06C5AA54D}"/>
              </a:ext>
            </a:extLst>
          </p:cNvPr>
          <p:cNvSpPr/>
          <p:nvPr/>
        </p:nvSpPr>
        <p:spPr>
          <a:xfrm>
            <a:off x="7588575" y="4067665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Fear of the police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13037-01E5-341D-EBD8-102FFFEE989B}"/>
              </a:ext>
            </a:extLst>
          </p:cNvPr>
          <p:cNvSpPr/>
          <p:nvPr/>
        </p:nvSpPr>
        <p:spPr>
          <a:xfrm>
            <a:off x="5516252" y="3299377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legitimacy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BA693-4083-BDC8-1709-22CF0086FAA7}"/>
              </a:ext>
            </a:extLst>
          </p:cNvPr>
          <p:cNvSpPr/>
          <p:nvPr/>
        </p:nvSpPr>
        <p:spPr>
          <a:xfrm>
            <a:off x="9579202" y="3299377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legitimacy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B7D8BD-5B30-F845-0F1C-A2CDE745CE05}"/>
              </a:ext>
            </a:extLst>
          </p:cNvPr>
          <p:cNvSpPr/>
          <p:nvPr/>
        </p:nvSpPr>
        <p:spPr>
          <a:xfrm>
            <a:off x="9579202" y="2526384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procedural justice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0F20C-81A8-3B2E-12EB-C3BF7AC11FB9}"/>
              </a:ext>
            </a:extLst>
          </p:cNvPr>
          <p:cNvSpPr/>
          <p:nvPr/>
        </p:nvSpPr>
        <p:spPr>
          <a:xfrm>
            <a:off x="9579202" y="4067665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Fear of the police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46710F-4252-1B82-57BC-5E5B0E91A1D1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7081101" y="2766768"/>
            <a:ext cx="507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04AD3C-1521-1B47-7982-9D227EF5CF87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9153424" y="2766768"/>
            <a:ext cx="425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9C5AF3-476B-64E8-9E5E-EDD0FC88EA85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7081101" y="3539761"/>
            <a:ext cx="507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EAE98C-CAAA-9577-453D-4DCA3C137BA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9153424" y="3539761"/>
            <a:ext cx="425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E5FFAA-BABB-52D9-FE62-B1D565AB0EF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081101" y="4308049"/>
            <a:ext cx="507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C6D1DB-D2CE-ACA2-FE3B-2D6FB313ABC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9153424" y="4308049"/>
            <a:ext cx="425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FE174-1AFE-3D6E-06E7-450B347B784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081101" y="2766768"/>
            <a:ext cx="507474" cy="772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C58EE2-29C0-5883-C637-BE61D4E36DFC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9153424" y="2766768"/>
            <a:ext cx="425778" cy="772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359811-58CF-03F6-766F-B4C917D5C9B4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9153424" y="3539761"/>
            <a:ext cx="425778" cy="768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2B708C-FE56-41AB-431D-B1E3EC67A8C9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081101" y="3539761"/>
            <a:ext cx="507474" cy="768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910608"/>
              </p:ext>
            </p:extLst>
          </p:nvPr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49A8D5-B181-918A-2F95-15874C286A38}"/>
              </a:ext>
            </a:extLst>
          </p:cNvPr>
          <p:cNvSpPr/>
          <p:nvPr/>
        </p:nvSpPr>
        <p:spPr>
          <a:xfrm>
            <a:off x="1703294" y="3810000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2A093EE-1E89-0786-A5B5-546E51884E0D}"/>
              </a:ext>
            </a:extLst>
          </p:cNvPr>
          <p:cNvSpPr/>
          <p:nvPr/>
        </p:nvSpPr>
        <p:spPr>
          <a:xfrm>
            <a:off x="1682378" y="2147047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A64C3C-FEB0-5121-B584-CABD2DB6FEB3}"/>
              </a:ext>
            </a:extLst>
          </p:cNvPr>
          <p:cNvSpPr/>
          <p:nvPr/>
        </p:nvSpPr>
        <p:spPr>
          <a:xfrm>
            <a:off x="1918447" y="2147047"/>
            <a:ext cx="2402541" cy="1662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FD77395-374B-3E55-3F0F-18EE17009825}"/>
              </a:ext>
            </a:extLst>
          </p:cNvPr>
          <p:cNvSpPr/>
          <p:nvPr/>
        </p:nvSpPr>
        <p:spPr>
          <a:xfrm>
            <a:off x="1834778" y="2299447"/>
            <a:ext cx="3541059" cy="24115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961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/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24F795-5C0B-AC9F-AB36-EFD1DD90749D}"/>
              </a:ext>
            </a:extLst>
          </p:cNvPr>
          <p:cNvSpPr/>
          <p:nvPr/>
        </p:nvSpPr>
        <p:spPr>
          <a:xfrm>
            <a:off x="1703294" y="3836895"/>
            <a:ext cx="3541059" cy="25639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0847B-D7D6-826E-DAB4-29C7F7CF0A31}"/>
              </a:ext>
            </a:extLst>
          </p:cNvPr>
          <p:cNvSpPr txBox="1"/>
          <p:nvPr/>
        </p:nvSpPr>
        <p:spPr>
          <a:xfrm>
            <a:off x="4398684" y="5620870"/>
            <a:ext cx="82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Panel study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E61F1-477C-933F-ACD3-D786AA96B46E}"/>
              </a:ext>
            </a:extLst>
          </p:cNvPr>
          <p:cNvSpPr/>
          <p:nvPr/>
        </p:nvSpPr>
        <p:spPr>
          <a:xfrm>
            <a:off x="1918447" y="2147047"/>
            <a:ext cx="2402541" cy="1662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239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/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24F795-5C0B-AC9F-AB36-EFD1DD90749D}"/>
              </a:ext>
            </a:extLst>
          </p:cNvPr>
          <p:cNvSpPr/>
          <p:nvPr/>
        </p:nvSpPr>
        <p:spPr>
          <a:xfrm>
            <a:off x="1703294" y="3836895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627A38-FF97-6ED3-DD45-B550C8CBEECA}"/>
              </a:ext>
            </a:extLst>
          </p:cNvPr>
          <p:cNvSpPr/>
          <p:nvPr/>
        </p:nvSpPr>
        <p:spPr>
          <a:xfrm>
            <a:off x="1682378" y="2147047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EB0A-2712-9F8C-5B48-7C86CD266F96}"/>
              </a:ext>
            </a:extLst>
          </p:cNvPr>
          <p:cNvSpPr/>
          <p:nvPr/>
        </p:nvSpPr>
        <p:spPr>
          <a:xfrm>
            <a:off x="1849718" y="4673849"/>
            <a:ext cx="2402541" cy="1662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794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/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24F795-5C0B-AC9F-AB36-EFD1DD90749D}"/>
              </a:ext>
            </a:extLst>
          </p:cNvPr>
          <p:cNvSpPr/>
          <p:nvPr/>
        </p:nvSpPr>
        <p:spPr>
          <a:xfrm>
            <a:off x="1703294" y="3836895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627A38-FF97-6ED3-DD45-B550C8CBEECA}"/>
              </a:ext>
            </a:extLst>
          </p:cNvPr>
          <p:cNvSpPr/>
          <p:nvPr/>
        </p:nvSpPr>
        <p:spPr>
          <a:xfrm>
            <a:off x="1682378" y="2147047"/>
            <a:ext cx="3541059" cy="25639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890D7-8380-24FC-EAB1-A4B8D3AA7003}"/>
              </a:ext>
            </a:extLst>
          </p:cNvPr>
          <p:cNvSpPr txBox="1"/>
          <p:nvPr/>
        </p:nvSpPr>
        <p:spPr>
          <a:xfrm>
            <a:off x="4326966" y="2332192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FE7A0-A2F9-FF84-063C-02C924EFE488}"/>
              </a:ext>
            </a:extLst>
          </p:cNvPr>
          <p:cNvSpPr/>
          <p:nvPr/>
        </p:nvSpPr>
        <p:spPr>
          <a:xfrm>
            <a:off x="2008091" y="4728883"/>
            <a:ext cx="2402541" cy="1662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514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/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24F795-5C0B-AC9F-AB36-EFD1DD90749D}"/>
              </a:ext>
            </a:extLst>
          </p:cNvPr>
          <p:cNvSpPr/>
          <p:nvPr/>
        </p:nvSpPr>
        <p:spPr>
          <a:xfrm>
            <a:off x="1703294" y="3836895"/>
            <a:ext cx="3541059" cy="25639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0847B-D7D6-826E-DAB4-29C7F7CF0A31}"/>
              </a:ext>
            </a:extLst>
          </p:cNvPr>
          <p:cNvSpPr txBox="1"/>
          <p:nvPr/>
        </p:nvSpPr>
        <p:spPr>
          <a:xfrm>
            <a:off x="4398684" y="5620870"/>
            <a:ext cx="82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Panel study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627A38-FF97-6ED3-DD45-B550C8CBEECA}"/>
              </a:ext>
            </a:extLst>
          </p:cNvPr>
          <p:cNvSpPr/>
          <p:nvPr/>
        </p:nvSpPr>
        <p:spPr>
          <a:xfrm>
            <a:off x="1682378" y="2147047"/>
            <a:ext cx="3541059" cy="25639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890D7-8380-24FC-EAB1-A4B8D3AA7003}"/>
              </a:ext>
            </a:extLst>
          </p:cNvPr>
          <p:cNvSpPr txBox="1"/>
          <p:nvPr/>
        </p:nvSpPr>
        <p:spPr>
          <a:xfrm>
            <a:off x="4326966" y="2332192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EB1635-81E6-C30B-9C83-1BA53AB5A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3578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94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80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Mónica Gerber Plüss</dc:creator>
  <cp:lastModifiedBy>Mónica Gerber Plüss</cp:lastModifiedBy>
  <cp:revision>1</cp:revision>
  <dcterms:created xsi:type="dcterms:W3CDTF">2023-05-18T11:15:03Z</dcterms:created>
  <dcterms:modified xsi:type="dcterms:W3CDTF">2023-05-19T12:42:30Z</dcterms:modified>
</cp:coreProperties>
</file>