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73E49-6F4A-4289-8140-7D5A297168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CE4E5EC-52DF-46E3-A224-1BC9AF8DF58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117509-49C6-439F-ADFC-03665B5402A5}" type="parTrans" cxnId="{37E30D08-5663-47EE-9012-3CF1CE96C366}">
      <dgm:prSet/>
      <dgm:spPr/>
      <dgm:t>
        <a:bodyPr/>
        <a:lstStyle/>
        <a:p>
          <a:endParaRPr lang="es-CL" sz="1200"/>
        </a:p>
      </dgm:t>
    </dgm:pt>
    <dgm:pt modelId="{03C9F239-2955-4F70-8B0B-9776FEF90AF1}" type="sibTrans" cxnId="{37E30D08-5663-47EE-9012-3CF1CE96C366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 dirty="0"/>
        </a:p>
      </dgm:t>
    </dgm:pt>
    <dgm:pt modelId="{98CF40C2-719B-4650-B964-E8BAB9F891D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534BA-A3C4-456B-A72B-3E0E11B1A21C}" type="parTrans" cxnId="{02FE5BF0-977D-4F0D-95AE-A401D72DF273}">
      <dgm:prSet/>
      <dgm:spPr/>
      <dgm:t>
        <a:bodyPr/>
        <a:lstStyle/>
        <a:p>
          <a:endParaRPr lang="es-CL" sz="1200"/>
        </a:p>
      </dgm:t>
    </dgm:pt>
    <dgm:pt modelId="{4C00B0B9-B3D8-4A2F-BC53-2A9EA5571C8B}" type="sibTrans" cxnId="{02FE5BF0-977D-4F0D-95AE-A401D72DF273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/>
        </a:p>
      </dgm:t>
    </dgm:pt>
    <dgm:pt modelId="{1DFCE617-CBF2-468F-AA69-DE4C52E40CA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B1379-6F1E-44C2-8260-19DBFAD85B55}" type="parTrans" cxnId="{482213B1-DEDF-4D79-89BF-3870FE0B948F}">
      <dgm:prSet/>
      <dgm:spPr/>
      <dgm:t>
        <a:bodyPr/>
        <a:lstStyle/>
        <a:p>
          <a:endParaRPr lang="es-CL" sz="1200"/>
        </a:p>
      </dgm:t>
    </dgm:pt>
    <dgm:pt modelId="{73BC536D-02DF-4738-9DEC-5C47DF382AB9}" type="sibTrans" cxnId="{482213B1-DEDF-4D79-89BF-3870FE0B948F}">
      <dgm:prSet/>
      <dgm:spPr/>
      <dgm:t>
        <a:bodyPr/>
        <a:lstStyle/>
        <a:p>
          <a:endParaRPr lang="es-CL" sz="1200"/>
        </a:p>
      </dgm:t>
    </dgm:pt>
    <dgm:pt modelId="{8E9C1B7F-A601-41B4-B8E5-446722D249FB}" type="pres">
      <dgm:prSet presAssocID="{56573E49-6F4A-4289-8140-7D5A2971686F}" presName="linearFlow" presStyleCnt="0">
        <dgm:presLayoutVars>
          <dgm:resizeHandles val="exact"/>
        </dgm:presLayoutVars>
      </dgm:prSet>
      <dgm:spPr/>
    </dgm:pt>
    <dgm:pt modelId="{2A052A88-2133-45D3-BF02-4BEF04C8541B}" type="pres">
      <dgm:prSet presAssocID="{2CE4E5EC-52DF-46E3-A224-1BC9AF8DF581}" presName="node" presStyleLbl="node1" presStyleIdx="0" presStyleCnt="3" custScaleY="47086">
        <dgm:presLayoutVars>
          <dgm:bulletEnabled val="1"/>
        </dgm:presLayoutVars>
      </dgm:prSet>
      <dgm:spPr/>
    </dgm:pt>
    <dgm:pt modelId="{3985644A-42E5-4DDD-9118-F0EAB729C58A}" type="pres">
      <dgm:prSet presAssocID="{03C9F239-2955-4F70-8B0B-9776FEF90AF1}" presName="sibTrans" presStyleLbl="sibTrans2D1" presStyleIdx="0" presStyleCnt="2" custScaleY="68088"/>
      <dgm:spPr/>
    </dgm:pt>
    <dgm:pt modelId="{09A3D6E1-52CE-40F7-A51D-8F2F619FA4ED}" type="pres">
      <dgm:prSet presAssocID="{03C9F239-2955-4F70-8B0B-9776FEF90AF1}" presName="connectorText" presStyleLbl="sibTrans2D1" presStyleIdx="0" presStyleCnt="2"/>
      <dgm:spPr/>
    </dgm:pt>
    <dgm:pt modelId="{3AA51DBA-A113-46CE-A840-AECBA8EEACAB}" type="pres">
      <dgm:prSet presAssocID="{98CF40C2-719B-4650-B964-E8BAB9F891D1}" presName="node" presStyleLbl="node1" presStyleIdx="1" presStyleCnt="3" custScaleY="47086">
        <dgm:presLayoutVars>
          <dgm:bulletEnabled val="1"/>
        </dgm:presLayoutVars>
      </dgm:prSet>
      <dgm:spPr/>
    </dgm:pt>
    <dgm:pt modelId="{D022697D-2DF8-4182-BB26-4F6CC3D261AB}" type="pres">
      <dgm:prSet presAssocID="{4C00B0B9-B3D8-4A2F-BC53-2A9EA5571C8B}" presName="sibTrans" presStyleLbl="sibTrans2D1" presStyleIdx="1" presStyleCnt="2" custScaleY="68088"/>
      <dgm:spPr/>
    </dgm:pt>
    <dgm:pt modelId="{C3AA8B2D-1EB2-47CE-AE81-C4B34A570A61}" type="pres">
      <dgm:prSet presAssocID="{4C00B0B9-B3D8-4A2F-BC53-2A9EA5571C8B}" presName="connectorText" presStyleLbl="sibTrans2D1" presStyleIdx="1" presStyleCnt="2"/>
      <dgm:spPr/>
    </dgm:pt>
    <dgm:pt modelId="{4DFF8FCD-3832-49D3-B5E9-08533111A939}" type="pres">
      <dgm:prSet presAssocID="{1DFCE617-CBF2-468F-AA69-DE4C52E40CA7}" presName="node" presStyleLbl="node1" presStyleIdx="2" presStyleCnt="3" custScaleY="47086">
        <dgm:presLayoutVars>
          <dgm:bulletEnabled val="1"/>
        </dgm:presLayoutVars>
      </dgm:prSet>
      <dgm:spPr/>
    </dgm:pt>
  </dgm:ptLst>
  <dgm:cxnLst>
    <dgm:cxn modelId="{83DC6905-AA8F-4CA0-90AB-CD9D5B24355F}" type="presOf" srcId="{4C00B0B9-B3D8-4A2F-BC53-2A9EA5571C8B}" destId="{C3AA8B2D-1EB2-47CE-AE81-C4B34A570A61}" srcOrd="1" destOrd="0" presId="urn:microsoft.com/office/officeart/2005/8/layout/process2"/>
    <dgm:cxn modelId="{37E30D08-5663-47EE-9012-3CF1CE96C366}" srcId="{56573E49-6F4A-4289-8140-7D5A2971686F}" destId="{2CE4E5EC-52DF-46E3-A224-1BC9AF8DF581}" srcOrd="0" destOrd="0" parTransId="{D6117509-49C6-439F-ADFC-03665B5402A5}" sibTransId="{03C9F239-2955-4F70-8B0B-9776FEF90AF1}"/>
    <dgm:cxn modelId="{75270734-5D0D-453A-A6FA-26C3E41F0CC5}" type="presOf" srcId="{2CE4E5EC-52DF-46E3-A224-1BC9AF8DF581}" destId="{2A052A88-2133-45D3-BF02-4BEF04C8541B}" srcOrd="0" destOrd="0" presId="urn:microsoft.com/office/officeart/2005/8/layout/process2"/>
    <dgm:cxn modelId="{492FBF36-2804-4DA1-8318-9253290DE128}" type="presOf" srcId="{4C00B0B9-B3D8-4A2F-BC53-2A9EA5571C8B}" destId="{D022697D-2DF8-4182-BB26-4F6CC3D261AB}" srcOrd="0" destOrd="0" presId="urn:microsoft.com/office/officeart/2005/8/layout/process2"/>
    <dgm:cxn modelId="{555B705C-316E-4457-9F25-9ECC9C085058}" type="presOf" srcId="{1DFCE617-CBF2-468F-AA69-DE4C52E40CA7}" destId="{4DFF8FCD-3832-49D3-B5E9-08533111A939}" srcOrd="0" destOrd="0" presId="urn:microsoft.com/office/officeart/2005/8/layout/process2"/>
    <dgm:cxn modelId="{4688878F-EC5A-4F6B-AF95-B9AFC3705DA0}" type="presOf" srcId="{56573E49-6F4A-4289-8140-7D5A2971686F}" destId="{8E9C1B7F-A601-41B4-B8E5-446722D249FB}" srcOrd="0" destOrd="0" presId="urn:microsoft.com/office/officeart/2005/8/layout/process2"/>
    <dgm:cxn modelId="{482213B1-DEDF-4D79-89BF-3870FE0B948F}" srcId="{56573E49-6F4A-4289-8140-7D5A2971686F}" destId="{1DFCE617-CBF2-468F-AA69-DE4C52E40CA7}" srcOrd="2" destOrd="0" parTransId="{EE2B1379-6F1E-44C2-8260-19DBFAD85B55}" sibTransId="{73BC536D-02DF-4738-9DEC-5C47DF382AB9}"/>
    <dgm:cxn modelId="{E5F665B5-72E7-4CD7-9D3E-9A5B8FE56F2D}" type="presOf" srcId="{03C9F239-2955-4F70-8B0B-9776FEF90AF1}" destId="{09A3D6E1-52CE-40F7-A51D-8F2F619FA4ED}" srcOrd="1" destOrd="0" presId="urn:microsoft.com/office/officeart/2005/8/layout/process2"/>
    <dgm:cxn modelId="{B409FCE9-4C47-43B6-9A15-AD6F4B19FEDD}" type="presOf" srcId="{03C9F239-2955-4F70-8B0B-9776FEF90AF1}" destId="{3985644A-42E5-4DDD-9118-F0EAB729C58A}" srcOrd="0" destOrd="0" presId="urn:microsoft.com/office/officeart/2005/8/layout/process2"/>
    <dgm:cxn modelId="{02FE5BF0-977D-4F0D-95AE-A401D72DF273}" srcId="{56573E49-6F4A-4289-8140-7D5A2971686F}" destId="{98CF40C2-719B-4650-B964-E8BAB9F891D1}" srcOrd="1" destOrd="0" parTransId="{A8F534BA-A3C4-456B-A72B-3E0E11B1A21C}" sibTransId="{4C00B0B9-B3D8-4A2F-BC53-2A9EA5571C8B}"/>
    <dgm:cxn modelId="{86B30EF8-412B-46A7-B0A0-412CC86BF8A6}" type="presOf" srcId="{98CF40C2-719B-4650-B964-E8BAB9F891D1}" destId="{3AA51DBA-A113-46CE-A840-AECBA8EEACAB}" srcOrd="0" destOrd="0" presId="urn:microsoft.com/office/officeart/2005/8/layout/process2"/>
    <dgm:cxn modelId="{529913F4-CE7A-4BC8-9563-35543CBAD6E9}" type="presParOf" srcId="{8E9C1B7F-A601-41B4-B8E5-446722D249FB}" destId="{2A052A88-2133-45D3-BF02-4BEF04C8541B}" srcOrd="0" destOrd="0" presId="urn:microsoft.com/office/officeart/2005/8/layout/process2"/>
    <dgm:cxn modelId="{BCDE0564-6440-4A2F-8A55-5912EAC83549}" type="presParOf" srcId="{8E9C1B7F-A601-41B4-B8E5-446722D249FB}" destId="{3985644A-42E5-4DDD-9118-F0EAB729C58A}" srcOrd="1" destOrd="0" presId="urn:microsoft.com/office/officeart/2005/8/layout/process2"/>
    <dgm:cxn modelId="{BBF9F301-28AB-46F3-8C1D-A0EF9E6EDDD0}" type="presParOf" srcId="{3985644A-42E5-4DDD-9118-F0EAB729C58A}" destId="{09A3D6E1-52CE-40F7-A51D-8F2F619FA4ED}" srcOrd="0" destOrd="0" presId="urn:microsoft.com/office/officeart/2005/8/layout/process2"/>
    <dgm:cxn modelId="{8B09EB87-0B8F-4EED-9ABE-01232875B248}" type="presParOf" srcId="{8E9C1B7F-A601-41B4-B8E5-446722D249FB}" destId="{3AA51DBA-A113-46CE-A840-AECBA8EEACAB}" srcOrd="2" destOrd="0" presId="urn:microsoft.com/office/officeart/2005/8/layout/process2"/>
    <dgm:cxn modelId="{98CE0233-4A01-47C3-A01F-499E11CF1C46}" type="presParOf" srcId="{8E9C1B7F-A601-41B4-B8E5-446722D249FB}" destId="{D022697D-2DF8-4182-BB26-4F6CC3D261AB}" srcOrd="3" destOrd="0" presId="urn:microsoft.com/office/officeart/2005/8/layout/process2"/>
    <dgm:cxn modelId="{B34A8253-742A-4351-AB77-A77A9C0A42E0}" type="presParOf" srcId="{D022697D-2DF8-4182-BB26-4F6CC3D261AB}" destId="{C3AA8B2D-1EB2-47CE-AE81-C4B34A570A61}" srcOrd="0" destOrd="0" presId="urn:microsoft.com/office/officeart/2005/8/layout/process2"/>
    <dgm:cxn modelId="{840146D7-E99E-4679-8CBF-23B2BBB6E3A9}" type="presParOf" srcId="{8E9C1B7F-A601-41B4-B8E5-446722D249FB}" destId="{4DFF8FCD-3832-49D3-B5E9-08533111A9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573E49-6F4A-4289-8140-7D5A297168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CE4E5EC-52DF-46E3-A224-1BC9AF8DF58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117509-49C6-439F-ADFC-03665B5402A5}" type="parTrans" cxnId="{37E30D08-5663-47EE-9012-3CF1CE96C366}">
      <dgm:prSet/>
      <dgm:spPr/>
      <dgm:t>
        <a:bodyPr/>
        <a:lstStyle/>
        <a:p>
          <a:endParaRPr lang="es-CL" sz="1200"/>
        </a:p>
      </dgm:t>
    </dgm:pt>
    <dgm:pt modelId="{03C9F239-2955-4F70-8B0B-9776FEF90AF1}" type="sibTrans" cxnId="{37E30D08-5663-47EE-9012-3CF1CE96C366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 dirty="0"/>
        </a:p>
      </dgm:t>
    </dgm:pt>
    <dgm:pt modelId="{98CF40C2-719B-4650-B964-E8BAB9F891D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534BA-A3C4-456B-A72B-3E0E11B1A21C}" type="parTrans" cxnId="{02FE5BF0-977D-4F0D-95AE-A401D72DF273}">
      <dgm:prSet/>
      <dgm:spPr/>
      <dgm:t>
        <a:bodyPr/>
        <a:lstStyle/>
        <a:p>
          <a:endParaRPr lang="es-CL" sz="1200"/>
        </a:p>
      </dgm:t>
    </dgm:pt>
    <dgm:pt modelId="{4C00B0B9-B3D8-4A2F-BC53-2A9EA5571C8B}" type="sibTrans" cxnId="{02FE5BF0-977D-4F0D-95AE-A401D72DF273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/>
        </a:p>
      </dgm:t>
    </dgm:pt>
    <dgm:pt modelId="{1DFCE617-CBF2-468F-AA69-DE4C52E40CA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B1379-6F1E-44C2-8260-19DBFAD85B55}" type="parTrans" cxnId="{482213B1-DEDF-4D79-89BF-3870FE0B948F}">
      <dgm:prSet/>
      <dgm:spPr/>
      <dgm:t>
        <a:bodyPr/>
        <a:lstStyle/>
        <a:p>
          <a:endParaRPr lang="es-CL" sz="1200"/>
        </a:p>
      </dgm:t>
    </dgm:pt>
    <dgm:pt modelId="{73BC536D-02DF-4738-9DEC-5C47DF382AB9}" type="sibTrans" cxnId="{482213B1-DEDF-4D79-89BF-3870FE0B948F}">
      <dgm:prSet/>
      <dgm:spPr/>
      <dgm:t>
        <a:bodyPr/>
        <a:lstStyle/>
        <a:p>
          <a:endParaRPr lang="es-CL" sz="1200"/>
        </a:p>
      </dgm:t>
    </dgm:pt>
    <dgm:pt modelId="{8E9C1B7F-A601-41B4-B8E5-446722D249FB}" type="pres">
      <dgm:prSet presAssocID="{56573E49-6F4A-4289-8140-7D5A2971686F}" presName="linearFlow" presStyleCnt="0">
        <dgm:presLayoutVars>
          <dgm:resizeHandles val="exact"/>
        </dgm:presLayoutVars>
      </dgm:prSet>
      <dgm:spPr/>
    </dgm:pt>
    <dgm:pt modelId="{2A052A88-2133-45D3-BF02-4BEF04C8541B}" type="pres">
      <dgm:prSet presAssocID="{2CE4E5EC-52DF-46E3-A224-1BC9AF8DF581}" presName="node" presStyleLbl="node1" presStyleIdx="0" presStyleCnt="3" custScaleY="47086">
        <dgm:presLayoutVars>
          <dgm:bulletEnabled val="1"/>
        </dgm:presLayoutVars>
      </dgm:prSet>
      <dgm:spPr/>
    </dgm:pt>
    <dgm:pt modelId="{3985644A-42E5-4DDD-9118-F0EAB729C58A}" type="pres">
      <dgm:prSet presAssocID="{03C9F239-2955-4F70-8B0B-9776FEF90AF1}" presName="sibTrans" presStyleLbl="sibTrans2D1" presStyleIdx="0" presStyleCnt="2" custScaleY="68088"/>
      <dgm:spPr/>
    </dgm:pt>
    <dgm:pt modelId="{09A3D6E1-52CE-40F7-A51D-8F2F619FA4ED}" type="pres">
      <dgm:prSet presAssocID="{03C9F239-2955-4F70-8B0B-9776FEF90AF1}" presName="connectorText" presStyleLbl="sibTrans2D1" presStyleIdx="0" presStyleCnt="2"/>
      <dgm:spPr/>
    </dgm:pt>
    <dgm:pt modelId="{3AA51DBA-A113-46CE-A840-AECBA8EEACAB}" type="pres">
      <dgm:prSet presAssocID="{98CF40C2-719B-4650-B964-E8BAB9F891D1}" presName="node" presStyleLbl="node1" presStyleIdx="1" presStyleCnt="3" custScaleY="47086">
        <dgm:presLayoutVars>
          <dgm:bulletEnabled val="1"/>
        </dgm:presLayoutVars>
      </dgm:prSet>
      <dgm:spPr/>
    </dgm:pt>
    <dgm:pt modelId="{D022697D-2DF8-4182-BB26-4F6CC3D261AB}" type="pres">
      <dgm:prSet presAssocID="{4C00B0B9-B3D8-4A2F-BC53-2A9EA5571C8B}" presName="sibTrans" presStyleLbl="sibTrans2D1" presStyleIdx="1" presStyleCnt="2" custScaleY="68088"/>
      <dgm:spPr/>
    </dgm:pt>
    <dgm:pt modelId="{C3AA8B2D-1EB2-47CE-AE81-C4B34A570A61}" type="pres">
      <dgm:prSet presAssocID="{4C00B0B9-B3D8-4A2F-BC53-2A9EA5571C8B}" presName="connectorText" presStyleLbl="sibTrans2D1" presStyleIdx="1" presStyleCnt="2"/>
      <dgm:spPr/>
    </dgm:pt>
    <dgm:pt modelId="{4DFF8FCD-3832-49D3-B5E9-08533111A939}" type="pres">
      <dgm:prSet presAssocID="{1DFCE617-CBF2-468F-AA69-DE4C52E40CA7}" presName="node" presStyleLbl="node1" presStyleIdx="2" presStyleCnt="3" custScaleY="47086">
        <dgm:presLayoutVars>
          <dgm:bulletEnabled val="1"/>
        </dgm:presLayoutVars>
      </dgm:prSet>
      <dgm:spPr/>
    </dgm:pt>
  </dgm:ptLst>
  <dgm:cxnLst>
    <dgm:cxn modelId="{83DC6905-AA8F-4CA0-90AB-CD9D5B24355F}" type="presOf" srcId="{4C00B0B9-B3D8-4A2F-BC53-2A9EA5571C8B}" destId="{C3AA8B2D-1EB2-47CE-AE81-C4B34A570A61}" srcOrd="1" destOrd="0" presId="urn:microsoft.com/office/officeart/2005/8/layout/process2"/>
    <dgm:cxn modelId="{37E30D08-5663-47EE-9012-3CF1CE96C366}" srcId="{56573E49-6F4A-4289-8140-7D5A2971686F}" destId="{2CE4E5EC-52DF-46E3-A224-1BC9AF8DF581}" srcOrd="0" destOrd="0" parTransId="{D6117509-49C6-439F-ADFC-03665B5402A5}" sibTransId="{03C9F239-2955-4F70-8B0B-9776FEF90AF1}"/>
    <dgm:cxn modelId="{75270734-5D0D-453A-A6FA-26C3E41F0CC5}" type="presOf" srcId="{2CE4E5EC-52DF-46E3-A224-1BC9AF8DF581}" destId="{2A052A88-2133-45D3-BF02-4BEF04C8541B}" srcOrd="0" destOrd="0" presId="urn:microsoft.com/office/officeart/2005/8/layout/process2"/>
    <dgm:cxn modelId="{492FBF36-2804-4DA1-8318-9253290DE128}" type="presOf" srcId="{4C00B0B9-B3D8-4A2F-BC53-2A9EA5571C8B}" destId="{D022697D-2DF8-4182-BB26-4F6CC3D261AB}" srcOrd="0" destOrd="0" presId="urn:microsoft.com/office/officeart/2005/8/layout/process2"/>
    <dgm:cxn modelId="{555B705C-316E-4457-9F25-9ECC9C085058}" type="presOf" srcId="{1DFCE617-CBF2-468F-AA69-DE4C52E40CA7}" destId="{4DFF8FCD-3832-49D3-B5E9-08533111A939}" srcOrd="0" destOrd="0" presId="urn:microsoft.com/office/officeart/2005/8/layout/process2"/>
    <dgm:cxn modelId="{4688878F-EC5A-4F6B-AF95-B9AFC3705DA0}" type="presOf" srcId="{56573E49-6F4A-4289-8140-7D5A2971686F}" destId="{8E9C1B7F-A601-41B4-B8E5-446722D249FB}" srcOrd="0" destOrd="0" presId="urn:microsoft.com/office/officeart/2005/8/layout/process2"/>
    <dgm:cxn modelId="{482213B1-DEDF-4D79-89BF-3870FE0B948F}" srcId="{56573E49-6F4A-4289-8140-7D5A2971686F}" destId="{1DFCE617-CBF2-468F-AA69-DE4C52E40CA7}" srcOrd="2" destOrd="0" parTransId="{EE2B1379-6F1E-44C2-8260-19DBFAD85B55}" sibTransId="{73BC536D-02DF-4738-9DEC-5C47DF382AB9}"/>
    <dgm:cxn modelId="{E5F665B5-72E7-4CD7-9D3E-9A5B8FE56F2D}" type="presOf" srcId="{03C9F239-2955-4F70-8B0B-9776FEF90AF1}" destId="{09A3D6E1-52CE-40F7-A51D-8F2F619FA4ED}" srcOrd="1" destOrd="0" presId="urn:microsoft.com/office/officeart/2005/8/layout/process2"/>
    <dgm:cxn modelId="{B409FCE9-4C47-43B6-9A15-AD6F4B19FEDD}" type="presOf" srcId="{03C9F239-2955-4F70-8B0B-9776FEF90AF1}" destId="{3985644A-42E5-4DDD-9118-F0EAB729C58A}" srcOrd="0" destOrd="0" presId="urn:microsoft.com/office/officeart/2005/8/layout/process2"/>
    <dgm:cxn modelId="{02FE5BF0-977D-4F0D-95AE-A401D72DF273}" srcId="{56573E49-6F4A-4289-8140-7D5A2971686F}" destId="{98CF40C2-719B-4650-B964-E8BAB9F891D1}" srcOrd="1" destOrd="0" parTransId="{A8F534BA-A3C4-456B-A72B-3E0E11B1A21C}" sibTransId="{4C00B0B9-B3D8-4A2F-BC53-2A9EA5571C8B}"/>
    <dgm:cxn modelId="{86B30EF8-412B-46A7-B0A0-412CC86BF8A6}" type="presOf" srcId="{98CF40C2-719B-4650-B964-E8BAB9F891D1}" destId="{3AA51DBA-A113-46CE-A840-AECBA8EEACAB}" srcOrd="0" destOrd="0" presId="urn:microsoft.com/office/officeart/2005/8/layout/process2"/>
    <dgm:cxn modelId="{529913F4-CE7A-4BC8-9563-35543CBAD6E9}" type="presParOf" srcId="{8E9C1B7F-A601-41B4-B8E5-446722D249FB}" destId="{2A052A88-2133-45D3-BF02-4BEF04C8541B}" srcOrd="0" destOrd="0" presId="urn:microsoft.com/office/officeart/2005/8/layout/process2"/>
    <dgm:cxn modelId="{BCDE0564-6440-4A2F-8A55-5912EAC83549}" type="presParOf" srcId="{8E9C1B7F-A601-41B4-B8E5-446722D249FB}" destId="{3985644A-42E5-4DDD-9118-F0EAB729C58A}" srcOrd="1" destOrd="0" presId="urn:microsoft.com/office/officeart/2005/8/layout/process2"/>
    <dgm:cxn modelId="{BBF9F301-28AB-46F3-8C1D-A0EF9E6EDDD0}" type="presParOf" srcId="{3985644A-42E5-4DDD-9118-F0EAB729C58A}" destId="{09A3D6E1-52CE-40F7-A51D-8F2F619FA4ED}" srcOrd="0" destOrd="0" presId="urn:microsoft.com/office/officeart/2005/8/layout/process2"/>
    <dgm:cxn modelId="{8B09EB87-0B8F-4EED-9ABE-01232875B248}" type="presParOf" srcId="{8E9C1B7F-A601-41B4-B8E5-446722D249FB}" destId="{3AA51DBA-A113-46CE-A840-AECBA8EEACAB}" srcOrd="2" destOrd="0" presId="urn:microsoft.com/office/officeart/2005/8/layout/process2"/>
    <dgm:cxn modelId="{98CE0233-4A01-47C3-A01F-499E11CF1C46}" type="presParOf" srcId="{8E9C1B7F-A601-41B4-B8E5-446722D249FB}" destId="{D022697D-2DF8-4182-BB26-4F6CC3D261AB}" srcOrd="3" destOrd="0" presId="urn:microsoft.com/office/officeart/2005/8/layout/process2"/>
    <dgm:cxn modelId="{B34A8253-742A-4351-AB77-A77A9C0A42E0}" type="presParOf" srcId="{D022697D-2DF8-4182-BB26-4F6CC3D261AB}" destId="{C3AA8B2D-1EB2-47CE-AE81-C4B34A570A61}" srcOrd="0" destOrd="0" presId="urn:microsoft.com/office/officeart/2005/8/layout/process2"/>
    <dgm:cxn modelId="{840146D7-E99E-4679-8CBF-23B2BBB6E3A9}" type="presParOf" srcId="{8E9C1B7F-A601-41B4-B8E5-446722D249FB}" destId="{4DFF8FCD-3832-49D3-B5E9-08533111A9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73E49-6F4A-4289-8140-7D5A297168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CE4E5EC-52DF-46E3-A224-1BC9AF8DF58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117509-49C6-439F-ADFC-03665B5402A5}" type="parTrans" cxnId="{37E30D08-5663-47EE-9012-3CF1CE96C366}">
      <dgm:prSet/>
      <dgm:spPr/>
      <dgm:t>
        <a:bodyPr/>
        <a:lstStyle/>
        <a:p>
          <a:endParaRPr lang="es-CL" sz="1200"/>
        </a:p>
      </dgm:t>
    </dgm:pt>
    <dgm:pt modelId="{03C9F239-2955-4F70-8B0B-9776FEF90AF1}" type="sibTrans" cxnId="{37E30D08-5663-47EE-9012-3CF1CE96C366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 dirty="0"/>
        </a:p>
      </dgm:t>
    </dgm:pt>
    <dgm:pt modelId="{98CF40C2-719B-4650-B964-E8BAB9F891D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534BA-A3C4-456B-A72B-3E0E11B1A21C}" type="parTrans" cxnId="{02FE5BF0-977D-4F0D-95AE-A401D72DF273}">
      <dgm:prSet/>
      <dgm:spPr/>
      <dgm:t>
        <a:bodyPr/>
        <a:lstStyle/>
        <a:p>
          <a:endParaRPr lang="es-CL" sz="1200"/>
        </a:p>
      </dgm:t>
    </dgm:pt>
    <dgm:pt modelId="{4C00B0B9-B3D8-4A2F-BC53-2A9EA5571C8B}" type="sibTrans" cxnId="{02FE5BF0-977D-4F0D-95AE-A401D72DF273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/>
        </a:p>
      </dgm:t>
    </dgm:pt>
    <dgm:pt modelId="{1DFCE617-CBF2-468F-AA69-DE4C52E40CA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B1379-6F1E-44C2-8260-19DBFAD85B55}" type="parTrans" cxnId="{482213B1-DEDF-4D79-89BF-3870FE0B948F}">
      <dgm:prSet/>
      <dgm:spPr/>
      <dgm:t>
        <a:bodyPr/>
        <a:lstStyle/>
        <a:p>
          <a:endParaRPr lang="es-CL" sz="1200"/>
        </a:p>
      </dgm:t>
    </dgm:pt>
    <dgm:pt modelId="{73BC536D-02DF-4738-9DEC-5C47DF382AB9}" type="sibTrans" cxnId="{482213B1-DEDF-4D79-89BF-3870FE0B948F}">
      <dgm:prSet/>
      <dgm:spPr/>
      <dgm:t>
        <a:bodyPr/>
        <a:lstStyle/>
        <a:p>
          <a:endParaRPr lang="es-CL" sz="1200"/>
        </a:p>
      </dgm:t>
    </dgm:pt>
    <dgm:pt modelId="{8E9C1B7F-A601-41B4-B8E5-446722D249FB}" type="pres">
      <dgm:prSet presAssocID="{56573E49-6F4A-4289-8140-7D5A2971686F}" presName="linearFlow" presStyleCnt="0">
        <dgm:presLayoutVars>
          <dgm:resizeHandles val="exact"/>
        </dgm:presLayoutVars>
      </dgm:prSet>
      <dgm:spPr/>
    </dgm:pt>
    <dgm:pt modelId="{2A052A88-2133-45D3-BF02-4BEF04C8541B}" type="pres">
      <dgm:prSet presAssocID="{2CE4E5EC-52DF-46E3-A224-1BC9AF8DF581}" presName="node" presStyleLbl="node1" presStyleIdx="0" presStyleCnt="3" custScaleY="47086">
        <dgm:presLayoutVars>
          <dgm:bulletEnabled val="1"/>
        </dgm:presLayoutVars>
      </dgm:prSet>
      <dgm:spPr/>
    </dgm:pt>
    <dgm:pt modelId="{3985644A-42E5-4DDD-9118-F0EAB729C58A}" type="pres">
      <dgm:prSet presAssocID="{03C9F239-2955-4F70-8B0B-9776FEF90AF1}" presName="sibTrans" presStyleLbl="sibTrans2D1" presStyleIdx="0" presStyleCnt="2" custScaleY="68088"/>
      <dgm:spPr/>
    </dgm:pt>
    <dgm:pt modelId="{09A3D6E1-52CE-40F7-A51D-8F2F619FA4ED}" type="pres">
      <dgm:prSet presAssocID="{03C9F239-2955-4F70-8B0B-9776FEF90AF1}" presName="connectorText" presStyleLbl="sibTrans2D1" presStyleIdx="0" presStyleCnt="2"/>
      <dgm:spPr/>
    </dgm:pt>
    <dgm:pt modelId="{3AA51DBA-A113-46CE-A840-AECBA8EEACAB}" type="pres">
      <dgm:prSet presAssocID="{98CF40C2-719B-4650-B964-E8BAB9F891D1}" presName="node" presStyleLbl="node1" presStyleIdx="1" presStyleCnt="3" custScaleY="47086">
        <dgm:presLayoutVars>
          <dgm:bulletEnabled val="1"/>
        </dgm:presLayoutVars>
      </dgm:prSet>
      <dgm:spPr/>
    </dgm:pt>
    <dgm:pt modelId="{D022697D-2DF8-4182-BB26-4F6CC3D261AB}" type="pres">
      <dgm:prSet presAssocID="{4C00B0B9-B3D8-4A2F-BC53-2A9EA5571C8B}" presName="sibTrans" presStyleLbl="sibTrans2D1" presStyleIdx="1" presStyleCnt="2" custScaleY="68088"/>
      <dgm:spPr/>
    </dgm:pt>
    <dgm:pt modelId="{C3AA8B2D-1EB2-47CE-AE81-C4B34A570A61}" type="pres">
      <dgm:prSet presAssocID="{4C00B0B9-B3D8-4A2F-BC53-2A9EA5571C8B}" presName="connectorText" presStyleLbl="sibTrans2D1" presStyleIdx="1" presStyleCnt="2"/>
      <dgm:spPr/>
    </dgm:pt>
    <dgm:pt modelId="{4DFF8FCD-3832-49D3-B5E9-08533111A939}" type="pres">
      <dgm:prSet presAssocID="{1DFCE617-CBF2-468F-AA69-DE4C52E40CA7}" presName="node" presStyleLbl="node1" presStyleIdx="2" presStyleCnt="3" custScaleY="47086">
        <dgm:presLayoutVars>
          <dgm:bulletEnabled val="1"/>
        </dgm:presLayoutVars>
      </dgm:prSet>
      <dgm:spPr/>
    </dgm:pt>
  </dgm:ptLst>
  <dgm:cxnLst>
    <dgm:cxn modelId="{83DC6905-AA8F-4CA0-90AB-CD9D5B24355F}" type="presOf" srcId="{4C00B0B9-B3D8-4A2F-BC53-2A9EA5571C8B}" destId="{C3AA8B2D-1EB2-47CE-AE81-C4B34A570A61}" srcOrd="1" destOrd="0" presId="urn:microsoft.com/office/officeart/2005/8/layout/process2"/>
    <dgm:cxn modelId="{37E30D08-5663-47EE-9012-3CF1CE96C366}" srcId="{56573E49-6F4A-4289-8140-7D5A2971686F}" destId="{2CE4E5EC-52DF-46E3-A224-1BC9AF8DF581}" srcOrd="0" destOrd="0" parTransId="{D6117509-49C6-439F-ADFC-03665B5402A5}" sibTransId="{03C9F239-2955-4F70-8B0B-9776FEF90AF1}"/>
    <dgm:cxn modelId="{75270734-5D0D-453A-A6FA-26C3E41F0CC5}" type="presOf" srcId="{2CE4E5EC-52DF-46E3-A224-1BC9AF8DF581}" destId="{2A052A88-2133-45D3-BF02-4BEF04C8541B}" srcOrd="0" destOrd="0" presId="urn:microsoft.com/office/officeart/2005/8/layout/process2"/>
    <dgm:cxn modelId="{492FBF36-2804-4DA1-8318-9253290DE128}" type="presOf" srcId="{4C00B0B9-B3D8-4A2F-BC53-2A9EA5571C8B}" destId="{D022697D-2DF8-4182-BB26-4F6CC3D261AB}" srcOrd="0" destOrd="0" presId="urn:microsoft.com/office/officeart/2005/8/layout/process2"/>
    <dgm:cxn modelId="{555B705C-316E-4457-9F25-9ECC9C085058}" type="presOf" srcId="{1DFCE617-CBF2-468F-AA69-DE4C52E40CA7}" destId="{4DFF8FCD-3832-49D3-B5E9-08533111A939}" srcOrd="0" destOrd="0" presId="urn:microsoft.com/office/officeart/2005/8/layout/process2"/>
    <dgm:cxn modelId="{4688878F-EC5A-4F6B-AF95-B9AFC3705DA0}" type="presOf" srcId="{56573E49-6F4A-4289-8140-7D5A2971686F}" destId="{8E9C1B7F-A601-41B4-B8E5-446722D249FB}" srcOrd="0" destOrd="0" presId="urn:microsoft.com/office/officeart/2005/8/layout/process2"/>
    <dgm:cxn modelId="{482213B1-DEDF-4D79-89BF-3870FE0B948F}" srcId="{56573E49-6F4A-4289-8140-7D5A2971686F}" destId="{1DFCE617-CBF2-468F-AA69-DE4C52E40CA7}" srcOrd="2" destOrd="0" parTransId="{EE2B1379-6F1E-44C2-8260-19DBFAD85B55}" sibTransId="{73BC536D-02DF-4738-9DEC-5C47DF382AB9}"/>
    <dgm:cxn modelId="{E5F665B5-72E7-4CD7-9D3E-9A5B8FE56F2D}" type="presOf" srcId="{03C9F239-2955-4F70-8B0B-9776FEF90AF1}" destId="{09A3D6E1-52CE-40F7-A51D-8F2F619FA4ED}" srcOrd="1" destOrd="0" presId="urn:microsoft.com/office/officeart/2005/8/layout/process2"/>
    <dgm:cxn modelId="{B409FCE9-4C47-43B6-9A15-AD6F4B19FEDD}" type="presOf" srcId="{03C9F239-2955-4F70-8B0B-9776FEF90AF1}" destId="{3985644A-42E5-4DDD-9118-F0EAB729C58A}" srcOrd="0" destOrd="0" presId="urn:microsoft.com/office/officeart/2005/8/layout/process2"/>
    <dgm:cxn modelId="{02FE5BF0-977D-4F0D-95AE-A401D72DF273}" srcId="{56573E49-6F4A-4289-8140-7D5A2971686F}" destId="{98CF40C2-719B-4650-B964-E8BAB9F891D1}" srcOrd="1" destOrd="0" parTransId="{A8F534BA-A3C4-456B-A72B-3E0E11B1A21C}" sibTransId="{4C00B0B9-B3D8-4A2F-BC53-2A9EA5571C8B}"/>
    <dgm:cxn modelId="{86B30EF8-412B-46A7-B0A0-412CC86BF8A6}" type="presOf" srcId="{98CF40C2-719B-4650-B964-E8BAB9F891D1}" destId="{3AA51DBA-A113-46CE-A840-AECBA8EEACAB}" srcOrd="0" destOrd="0" presId="urn:microsoft.com/office/officeart/2005/8/layout/process2"/>
    <dgm:cxn modelId="{529913F4-CE7A-4BC8-9563-35543CBAD6E9}" type="presParOf" srcId="{8E9C1B7F-A601-41B4-B8E5-446722D249FB}" destId="{2A052A88-2133-45D3-BF02-4BEF04C8541B}" srcOrd="0" destOrd="0" presId="urn:microsoft.com/office/officeart/2005/8/layout/process2"/>
    <dgm:cxn modelId="{BCDE0564-6440-4A2F-8A55-5912EAC83549}" type="presParOf" srcId="{8E9C1B7F-A601-41B4-B8E5-446722D249FB}" destId="{3985644A-42E5-4DDD-9118-F0EAB729C58A}" srcOrd="1" destOrd="0" presId="urn:microsoft.com/office/officeart/2005/8/layout/process2"/>
    <dgm:cxn modelId="{BBF9F301-28AB-46F3-8C1D-A0EF9E6EDDD0}" type="presParOf" srcId="{3985644A-42E5-4DDD-9118-F0EAB729C58A}" destId="{09A3D6E1-52CE-40F7-A51D-8F2F619FA4ED}" srcOrd="0" destOrd="0" presId="urn:microsoft.com/office/officeart/2005/8/layout/process2"/>
    <dgm:cxn modelId="{8B09EB87-0B8F-4EED-9ABE-01232875B248}" type="presParOf" srcId="{8E9C1B7F-A601-41B4-B8E5-446722D249FB}" destId="{3AA51DBA-A113-46CE-A840-AECBA8EEACAB}" srcOrd="2" destOrd="0" presId="urn:microsoft.com/office/officeart/2005/8/layout/process2"/>
    <dgm:cxn modelId="{98CE0233-4A01-47C3-A01F-499E11CF1C46}" type="presParOf" srcId="{8E9C1B7F-A601-41B4-B8E5-446722D249FB}" destId="{D022697D-2DF8-4182-BB26-4F6CC3D261AB}" srcOrd="3" destOrd="0" presId="urn:microsoft.com/office/officeart/2005/8/layout/process2"/>
    <dgm:cxn modelId="{B34A8253-742A-4351-AB77-A77A9C0A42E0}" type="presParOf" srcId="{D022697D-2DF8-4182-BB26-4F6CC3D261AB}" destId="{C3AA8B2D-1EB2-47CE-AE81-C4B34A570A61}" srcOrd="0" destOrd="0" presId="urn:microsoft.com/office/officeart/2005/8/layout/process2"/>
    <dgm:cxn modelId="{840146D7-E99E-4679-8CBF-23B2BBB6E3A9}" type="presParOf" srcId="{8E9C1B7F-A601-41B4-B8E5-446722D249FB}" destId="{4DFF8FCD-3832-49D3-B5E9-08533111A9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573E49-6F4A-4289-8140-7D5A297168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CE4E5EC-52DF-46E3-A224-1BC9AF8DF58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117509-49C6-439F-ADFC-03665B5402A5}" type="parTrans" cxnId="{37E30D08-5663-47EE-9012-3CF1CE96C366}">
      <dgm:prSet/>
      <dgm:spPr/>
      <dgm:t>
        <a:bodyPr/>
        <a:lstStyle/>
        <a:p>
          <a:endParaRPr lang="es-CL" sz="1200"/>
        </a:p>
      </dgm:t>
    </dgm:pt>
    <dgm:pt modelId="{03C9F239-2955-4F70-8B0B-9776FEF90AF1}" type="sibTrans" cxnId="{37E30D08-5663-47EE-9012-3CF1CE96C366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 dirty="0"/>
        </a:p>
      </dgm:t>
    </dgm:pt>
    <dgm:pt modelId="{98CF40C2-719B-4650-B964-E8BAB9F891D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534BA-A3C4-456B-A72B-3E0E11B1A21C}" type="parTrans" cxnId="{02FE5BF0-977D-4F0D-95AE-A401D72DF273}">
      <dgm:prSet/>
      <dgm:spPr/>
      <dgm:t>
        <a:bodyPr/>
        <a:lstStyle/>
        <a:p>
          <a:endParaRPr lang="es-CL" sz="1200"/>
        </a:p>
      </dgm:t>
    </dgm:pt>
    <dgm:pt modelId="{4C00B0B9-B3D8-4A2F-BC53-2A9EA5571C8B}" type="sibTrans" cxnId="{02FE5BF0-977D-4F0D-95AE-A401D72DF273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/>
        </a:p>
      </dgm:t>
    </dgm:pt>
    <dgm:pt modelId="{1DFCE617-CBF2-468F-AA69-DE4C52E40CA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B1379-6F1E-44C2-8260-19DBFAD85B55}" type="parTrans" cxnId="{482213B1-DEDF-4D79-89BF-3870FE0B948F}">
      <dgm:prSet/>
      <dgm:spPr/>
      <dgm:t>
        <a:bodyPr/>
        <a:lstStyle/>
        <a:p>
          <a:endParaRPr lang="es-CL" sz="1200"/>
        </a:p>
      </dgm:t>
    </dgm:pt>
    <dgm:pt modelId="{73BC536D-02DF-4738-9DEC-5C47DF382AB9}" type="sibTrans" cxnId="{482213B1-DEDF-4D79-89BF-3870FE0B948F}">
      <dgm:prSet/>
      <dgm:spPr/>
      <dgm:t>
        <a:bodyPr/>
        <a:lstStyle/>
        <a:p>
          <a:endParaRPr lang="es-CL" sz="1200"/>
        </a:p>
      </dgm:t>
    </dgm:pt>
    <dgm:pt modelId="{8E9C1B7F-A601-41B4-B8E5-446722D249FB}" type="pres">
      <dgm:prSet presAssocID="{56573E49-6F4A-4289-8140-7D5A2971686F}" presName="linearFlow" presStyleCnt="0">
        <dgm:presLayoutVars>
          <dgm:resizeHandles val="exact"/>
        </dgm:presLayoutVars>
      </dgm:prSet>
      <dgm:spPr/>
    </dgm:pt>
    <dgm:pt modelId="{2A052A88-2133-45D3-BF02-4BEF04C8541B}" type="pres">
      <dgm:prSet presAssocID="{2CE4E5EC-52DF-46E3-A224-1BC9AF8DF581}" presName="node" presStyleLbl="node1" presStyleIdx="0" presStyleCnt="3" custScaleY="47086">
        <dgm:presLayoutVars>
          <dgm:bulletEnabled val="1"/>
        </dgm:presLayoutVars>
      </dgm:prSet>
      <dgm:spPr/>
    </dgm:pt>
    <dgm:pt modelId="{3985644A-42E5-4DDD-9118-F0EAB729C58A}" type="pres">
      <dgm:prSet presAssocID="{03C9F239-2955-4F70-8B0B-9776FEF90AF1}" presName="sibTrans" presStyleLbl="sibTrans2D1" presStyleIdx="0" presStyleCnt="2" custScaleY="68088"/>
      <dgm:spPr/>
    </dgm:pt>
    <dgm:pt modelId="{09A3D6E1-52CE-40F7-A51D-8F2F619FA4ED}" type="pres">
      <dgm:prSet presAssocID="{03C9F239-2955-4F70-8B0B-9776FEF90AF1}" presName="connectorText" presStyleLbl="sibTrans2D1" presStyleIdx="0" presStyleCnt="2"/>
      <dgm:spPr/>
    </dgm:pt>
    <dgm:pt modelId="{3AA51DBA-A113-46CE-A840-AECBA8EEACAB}" type="pres">
      <dgm:prSet presAssocID="{98CF40C2-719B-4650-B964-E8BAB9F891D1}" presName="node" presStyleLbl="node1" presStyleIdx="1" presStyleCnt="3" custScaleY="47086">
        <dgm:presLayoutVars>
          <dgm:bulletEnabled val="1"/>
        </dgm:presLayoutVars>
      </dgm:prSet>
      <dgm:spPr/>
    </dgm:pt>
    <dgm:pt modelId="{D022697D-2DF8-4182-BB26-4F6CC3D261AB}" type="pres">
      <dgm:prSet presAssocID="{4C00B0B9-B3D8-4A2F-BC53-2A9EA5571C8B}" presName="sibTrans" presStyleLbl="sibTrans2D1" presStyleIdx="1" presStyleCnt="2" custScaleY="68088"/>
      <dgm:spPr/>
    </dgm:pt>
    <dgm:pt modelId="{C3AA8B2D-1EB2-47CE-AE81-C4B34A570A61}" type="pres">
      <dgm:prSet presAssocID="{4C00B0B9-B3D8-4A2F-BC53-2A9EA5571C8B}" presName="connectorText" presStyleLbl="sibTrans2D1" presStyleIdx="1" presStyleCnt="2"/>
      <dgm:spPr/>
    </dgm:pt>
    <dgm:pt modelId="{4DFF8FCD-3832-49D3-B5E9-08533111A939}" type="pres">
      <dgm:prSet presAssocID="{1DFCE617-CBF2-468F-AA69-DE4C52E40CA7}" presName="node" presStyleLbl="node1" presStyleIdx="2" presStyleCnt="3" custScaleY="47086">
        <dgm:presLayoutVars>
          <dgm:bulletEnabled val="1"/>
        </dgm:presLayoutVars>
      </dgm:prSet>
      <dgm:spPr/>
    </dgm:pt>
  </dgm:ptLst>
  <dgm:cxnLst>
    <dgm:cxn modelId="{83DC6905-AA8F-4CA0-90AB-CD9D5B24355F}" type="presOf" srcId="{4C00B0B9-B3D8-4A2F-BC53-2A9EA5571C8B}" destId="{C3AA8B2D-1EB2-47CE-AE81-C4B34A570A61}" srcOrd="1" destOrd="0" presId="urn:microsoft.com/office/officeart/2005/8/layout/process2"/>
    <dgm:cxn modelId="{37E30D08-5663-47EE-9012-3CF1CE96C366}" srcId="{56573E49-6F4A-4289-8140-7D5A2971686F}" destId="{2CE4E5EC-52DF-46E3-A224-1BC9AF8DF581}" srcOrd="0" destOrd="0" parTransId="{D6117509-49C6-439F-ADFC-03665B5402A5}" sibTransId="{03C9F239-2955-4F70-8B0B-9776FEF90AF1}"/>
    <dgm:cxn modelId="{75270734-5D0D-453A-A6FA-26C3E41F0CC5}" type="presOf" srcId="{2CE4E5EC-52DF-46E3-A224-1BC9AF8DF581}" destId="{2A052A88-2133-45D3-BF02-4BEF04C8541B}" srcOrd="0" destOrd="0" presId="urn:microsoft.com/office/officeart/2005/8/layout/process2"/>
    <dgm:cxn modelId="{492FBF36-2804-4DA1-8318-9253290DE128}" type="presOf" srcId="{4C00B0B9-B3D8-4A2F-BC53-2A9EA5571C8B}" destId="{D022697D-2DF8-4182-BB26-4F6CC3D261AB}" srcOrd="0" destOrd="0" presId="urn:microsoft.com/office/officeart/2005/8/layout/process2"/>
    <dgm:cxn modelId="{555B705C-316E-4457-9F25-9ECC9C085058}" type="presOf" srcId="{1DFCE617-CBF2-468F-AA69-DE4C52E40CA7}" destId="{4DFF8FCD-3832-49D3-B5E9-08533111A939}" srcOrd="0" destOrd="0" presId="urn:microsoft.com/office/officeart/2005/8/layout/process2"/>
    <dgm:cxn modelId="{4688878F-EC5A-4F6B-AF95-B9AFC3705DA0}" type="presOf" srcId="{56573E49-6F4A-4289-8140-7D5A2971686F}" destId="{8E9C1B7F-A601-41B4-B8E5-446722D249FB}" srcOrd="0" destOrd="0" presId="urn:microsoft.com/office/officeart/2005/8/layout/process2"/>
    <dgm:cxn modelId="{482213B1-DEDF-4D79-89BF-3870FE0B948F}" srcId="{56573E49-6F4A-4289-8140-7D5A2971686F}" destId="{1DFCE617-CBF2-468F-AA69-DE4C52E40CA7}" srcOrd="2" destOrd="0" parTransId="{EE2B1379-6F1E-44C2-8260-19DBFAD85B55}" sibTransId="{73BC536D-02DF-4738-9DEC-5C47DF382AB9}"/>
    <dgm:cxn modelId="{E5F665B5-72E7-4CD7-9D3E-9A5B8FE56F2D}" type="presOf" srcId="{03C9F239-2955-4F70-8B0B-9776FEF90AF1}" destId="{09A3D6E1-52CE-40F7-A51D-8F2F619FA4ED}" srcOrd="1" destOrd="0" presId="urn:microsoft.com/office/officeart/2005/8/layout/process2"/>
    <dgm:cxn modelId="{B409FCE9-4C47-43B6-9A15-AD6F4B19FEDD}" type="presOf" srcId="{03C9F239-2955-4F70-8B0B-9776FEF90AF1}" destId="{3985644A-42E5-4DDD-9118-F0EAB729C58A}" srcOrd="0" destOrd="0" presId="urn:microsoft.com/office/officeart/2005/8/layout/process2"/>
    <dgm:cxn modelId="{02FE5BF0-977D-4F0D-95AE-A401D72DF273}" srcId="{56573E49-6F4A-4289-8140-7D5A2971686F}" destId="{98CF40C2-719B-4650-B964-E8BAB9F891D1}" srcOrd="1" destOrd="0" parTransId="{A8F534BA-A3C4-456B-A72B-3E0E11B1A21C}" sibTransId="{4C00B0B9-B3D8-4A2F-BC53-2A9EA5571C8B}"/>
    <dgm:cxn modelId="{86B30EF8-412B-46A7-B0A0-412CC86BF8A6}" type="presOf" srcId="{98CF40C2-719B-4650-B964-E8BAB9F891D1}" destId="{3AA51DBA-A113-46CE-A840-AECBA8EEACAB}" srcOrd="0" destOrd="0" presId="urn:microsoft.com/office/officeart/2005/8/layout/process2"/>
    <dgm:cxn modelId="{529913F4-CE7A-4BC8-9563-35543CBAD6E9}" type="presParOf" srcId="{8E9C1B7F-A601-41B4-B8E5-446722D249FB}" destId="{2A052A88-2133-45D3-BF02-4BEF04C8541B}" srcOrd="0" destOrd="0" presId="urn:microsoft.com/office/officeart/2005/8/layout/process2"/>
    <dgm:cxn modelId="{BCDE0564-6440-4A2F-8A55-5912EAC83549}" type="presParOf" srcId="{8E9C1B7F-A601-41B4-B8E5-446722D249FB}" destId="{3985644A-42E5-4DDD-9118-F0EAB729C58A}" srcOrd="1" destOrd="0" presId="urn:microsoft.com/office/officeart/2005/8/layout/process2"/>
    <dgm:cxn modelId="{BBF9F301-28AB-46F3-8C1D-A0EF9E6EDDD0}" type="presParOf" srcId="{3985644A-42E5-4DDD-9118-F0EAB729C58A}" destId="{09A3D6E1-52CE-40F7-A51D-8F2F619FA4ED}" srcOrd="0" destOrd="0" presId="urn:microsoft.com/office/officeart/2005/8/layout/process2"/>
    <dgm:cxn modelId="{8B09EB87-0B8F-4EED-9ABE-01232875B248}" type="presParOf" srcId="{8E9C1B7F-A601-41B4-B8E5-446722D249FB}" destId="{3AA51DBA-A113-46CE-A840-AECBA8EEACAB}" srcOrd="2" destOrd="0" presId="urn:microsoft.com/office/officeart/2005/8/layout/process2"/>
    <dgm:cxn modelId="{98CE0233-4A01-47C3-A01F-499E11CF1C46}" type="presParOf" srcId="{8E9C1B7F-A601-41B4-B8E5-446722D249FB}" destId="{D022697D-2DF8-4182-BB26-4F6CC3D261AB}" srcOrd="3" destOrd="0" presId="urn:microsoft.com/office/officeart/2005/8/layout/process2"/>
    <dgm:cxn modelId="{B34A8253-742A-4351-AB77-A77A9C0A42E0}" type="presParOf" srcId="{D022697D-2DF8-4182-BB26-4F6CC3D261AB}" destId="{C3AA8B2D-1EB2-47CE-AE81-C4B34A570A61}" srcOrd="0" destOrd="0" presId="urn:microsoft.com/office/officeart/2005/8/layout/process2"/>
    <dgm:cxn modelId="{840146D7-E99E-4679-8CBF-23B2BBB6E3A9}" type="presParOf" srcId="{8E9C1B7F-A601-41B4-B8E5-446722D249FB}" destId="{4DFF8FCD-3832-49D3-B5E9-08533111A9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573E49-6F4A-4289-8140-7D5A297168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CE4E5EC-52DF-46E3-A224-1BC9AF8DF58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117509-49C6-439F-ADFC-03665B5402A5}" type="parTrans" cxnId="{37E30D08-5663-47EE-9012-3CF1CE96C366}">
      <dgm:prSet/>
      <dgm:spPr/>
      <dgm:t>
        <a:bodyPr/>
        <a:lstStyle/>
        <a:p>
          <a:endParaRPr lang="es-CL" sz="1200"/>
        </a:p>
      </dgm:t>
    </dgm:pt>
    <dgm:pt modelId="{03C9F239-2955-4F70-8B0B-9776FEF90AF1}" type="sibTrans" cxnId="{37E30D08-5663-47EE-9012-3CF1CE96C366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 dirty="0"/>
        </a:p>
      </dgm:t>
    </dgm:pt>
    <dgm:pt modelId="{98CF40C2-719B-4650-B964-E8BAB9F891D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534BA-A3C4-456B-A72B-3E0E11B1A21C}" type="parTrans" cxnId="{02FE5BF0-977D-4F0D-95AE-A401D72DF273}">
      <dgm:prSet/>
      <dgm:spPr/>
      <dgm:t>
        <a:bodyPr/>
        <a:lstStyle/>
        <a:p>
          <a:endParaRPr lang="es-CL" sz="1200"/>
        </a:p>
      </dgm:t>
    </dgm:pt>
    <dgm:pt modelId="{4C00B0B9-B3D8-4A2F-BC53-2A9EA5571C8B}" type="sibTrans" cxnId="{02FE5BF0-977D-4F0D-95AE-A401D72DF273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s-CL" sz="1400"/>
        </a:p>
      </dgm:t>
    </dgm:pt>
    <dgm:pt modelId="{1DFCE617-CBF2-468F-AA69-DE4C52E40CA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B1379-6F1E-44C2-8260-19DBFAD85B55}" type="parTrans" cxnId="{482213B1-DEDF-4D79-89BF-3870FE0B948F}">
      <dgm:prSet/>
      <dgm:spPr/>
      <dgm:t>
        <a:bodyPr/>
        <a:lstStyle/>
        <a:p>
          <a:endParaRPr lang="es-CL" sz="1200"/>
        </a:p>
      </dgm:t>
    </dgm:pt>
    <dgm:pt modelId="{73BC536D-02DF-4738-9DEC-5C47DF382AB9}" type="sibTrans" cxnId="{482213B1-DEDF-4D79-89BF-3870FE0B948F}">
      <dgm:prSet/>
      <dgm:spPr/>
      <dgm:t>
        <a:bodyPr/>
        <a:lstStyle/>
        <a:p>
          <a:endParaRPr lang="es-CL" sz="1200"/>
        </a:p>
      </dgm:t>
    </dgm:pt>
    <dgm:pt modelId="{8E9C1B7F-A601-41B4-B8E5-446722D249FB}" type="pres">
      <dgm:prSet presAssocID="{56573E49-6F4A-4289-8140-7D5A2971686F}" presName="linearFlow" presStyleCnt="0">
        <dgm:presLayoutVars>
          <dgm:resizeHandles val="exact"/>
        </dgm:presLayoutVars>
      </dgm:prSet>
      <dgm:spPr/>
    </dgm:pt>
    <dgm:pt modelId="{2A052A88-2133-45D3-BF02-4BEF04C8541B}" type="pres">
      <dgm:prSet presAssocID="{2CE4E5EC-52DF-46E3-A224-1BC9AF8DF581}" presName="node" presStyleLbl="node1" presStyleIdx="0" presStyleCnt="3" custScaleY="47086">
        <dgm:presLayoutVars>
          <dgm:bulletEnabled val="1"/>
        </dgm:presLayoutVars>
      </dgm:prSet>
      <dgm:spPr/>
    </dgm:pt>
    <dgm:pt modelId="{3985644A-42E5-4DDD-9118-F0EAB729C58A}" type="pres">
      <dgm:prSet presAssocID="{03C9F239-2955-4F70-8B0B-9776FEF90AF1}" presName="sibTrans" presStyleLbl="sibTrans2D1" presStyleIdx="0" presStyleCnt="2" custScaleY="68088"/>
      <dgm:spPr/>
    </dgm:pt>
    <dgm:pt modelId="{09A3D6E1-52CE-40F7-A51D-8F2F619FA4ED}" type="pres">
      <dgm:prSet presAssocID="{03C9F239-2955-4F70-8B0B-9776FEF90AF1}" presName="connectorText" presStyleLbl="sibTrans2D1" presStyleIdx="0" presStyleCnt="2"/>
      <dgm:spPr/>
    </dgm:pt>
    <dgm:pt modelId="{3AA51DBA-A113-46CE-A840-AECBA8EEACAB}" type="pres">
      <dgm:prSet presAssocID="{98CF40C2-719B-4650-B964-E8BAB9F891D1}" presName="node" presStyleLbl="node1" presStyleIdx="1" presStyleCnt="3" custScaleY="47086">
        <dgm:presLayoutVars>
          <dgm:bulletEnabled val="1"/>
        </dgm:presLayoutVars>
      </dgm:prSet>
      <dgm:spPr/>
    </dgm:pt>
    <dgm:pt modelId="{D022697D-2DF8-4182-BB26-4F6CC3D261AB}" type="pres">
      <dgm:prSet presAssocID="{4C00B0B9-B3D8-4A2F-BC53-2A9EA5571C8B}" presName="sibTrans" presStyleLbl="sibTrans2D1" presStyleIdx="1" presStyleCnt="2" custScaleY="68088"/>
      <dgm:spPr/>
    </dgm:pt>
    <dgm:pt modelId="{C3AA8B2D-1EB2-47CE-AE81-C4B34A570A61}" type="pres">
      <dgm:prSet presAssocID="{4C00B0B9-B3D8-4A2F-BC53-2A9EA5571C8B}" presName="connectorText" presStyleLbl="sibTrans2D1" presStyleIdx="1" presStyleCnt="2"/>
      <dgm:spPr/>
    </dgm:pt>
    <dgm:pt modelId="{4DFF8FCD-3832-49D3-B5E9-08533111A939}" type="pres">
      <dgm:prSet presAssocID="{1DFCE617-CBF2-468F-AA69-DE4C52E40CA7}" presName="node" presStyleLbl="node1" presStyleIdx="2" presStyleCnt="3" custScaleY="47086">
        <dgm:presLayoutVars>
          <dgm:bulletEnabled val="1"/>
        </dgm:presLayoutVars>
      </dgm:prSet>
      <dgm:spPr/>
    </dgm:pt>
  </dgm:ptLst>
  <dgm:cxnLst>
    <dgm:cxn modelId="{83DC6905-AA8F-4CA0-90AB-CD9D5B24355F}" type="presOf" srcId="{4C00B0B9-B3D8-4A2F-BC53-2A9EA5571C8B}" destId="{C3AA8B2D-1EB2-47CE-AE81-C4B34A570A61}" srcOrd="1" destOrd="0" presId="urn:microsoft.com/office/officeart/2005/8/layout/process2"/>
    <dgm:cxn modelId="{37E30D08-5663-47EE-9012-3CF1CE96C366}" srcId="{56573E49-6F4A-4289-8140-7D5A2971686F}" destId="{2CE4E5EC-52DF-46E3-A224-1BC9AF8DF581}" srcOrd="0" destOrd="0" parTransId="{D6117509-49C6-439F-ADFC-03665B5402A5}" sibTransId="{03C9F239-2955-4F70-8B0B-9776FEF90AF1}"/>
    <dgm:cxn modelId="{75270734-5D0D-453A-A6FA-26C3E41F0CC5}" type="presOf" srcId="{2CE4E5EC-52DF-46E3-A224-1BC9AF8DF581}" destId="{2A052A88-2133-45D3-BF02-4BEF04C8541B}" srcOrd="0" destOrd="0" presId="urn:microsoft.com/office/officeart/2005/8/layout/process2"/>
    <dgm:cxn modelId="{492FBF36-2804-4DA1-8318-9253290DE128}" type="presOf" srcId="{4C00B0B9-B3D8-4A2F-BC53-2A9EA5571C8B}" destId="{D022697D-2DF8-4182-BB26-4F6CC3D261AB}" srcOrd="0" destOrd="0" presId="urn:microsoft.com/office/officeart/2005/8/layout/process2"/>
    <dgm:cxn modelId="{555B705C-316E-4457-9F25-9ECC9C085058}" type="presOf" srcId="{1DFCE617-CBF2-468F-AA69-DE4C52E40CA7}" destId="{4DFF8FCD-3832-49D3-B5E9-08533111A939}" srcOrd="0" destOrd="0" presId="urn:microsoft.com/office/officeart/2005/8/layout/process2"/>
    <dgm:cxn modelId="{4688878F-EC5A-4F6B-AF95-B9AFC3705DA0}" type="presOf" srcId="{56573E49-6F4A-4289-8140-7D5A2971686F}" destId="{8E9C1B7F-A601-41B4-B8E5-446722D249FB}" srcOrd="0" destOrd="0" presId="urn:microsoft.com/office/officeart/2005/8/layout/process2"/>
    <dgm:cxn modelId="{482213B1-DEDF-4D79-89BF-3870FE0B948F}" srcId="{56573E49-6F4A-4289-8140-7D5A2971686F}" destId="{1DFCE617-CBF2-468F-AA69-DE4C52E40CA7}" srcOrd="2" destOrd="0" parTransId="{EE2B1379-6F1E-44C2-8260-19DBFAD85B55}" sibTransId="{73BC536D-02DF-4738-9DEC-5C47DF382AB9}"/>
    <dgm:cxn modelId="{E5F665B5-72E7-4CD7-9D3E-9A5B8FE56F2D}" type="presOf" srcId="{03C9F239-2955-4F70-8B0B-9776FEF90AF1}" destId="{09A3D6E1-52CE-40F7-A51D-8F2F619FA4ED}" srcOrd="1" destOrd="0" presId="urn:microsoft.com/office/officeart/2005/8/layout/process2"/>
    <dgm:cxn modelId="{B409FCE9-4C47-43B6-9A15-AD6F4B19FEDD}" type="presOf" srcId="{03C9F239-2955-4F70-8B0B-9776FEF90AF1}" destId="{3985644A-42E5-4DDD-9118-F0EAB729C58A}" srcOrd="0" destOrd="0" presId="urn:microsoft.com/office/officeart/2005/8/layout/process2"/>
    <dgm:cxn modelId="{02FE5BF0-977D-4F0D-95AE-A401D72DF273}" srcId="{56573E49-6F4A-4289-8140-7D5A2971686F}" destId="{98CF40C2-719B-4650-B964-E8BAB9F891D1}" srcOrd="1" destOrd="0" parTransId="{A8F534BA-A3C4-456B-A72B-3E0E11B1A21C}" sibTransId="{4C00B0B9-B3D8-4A2F-BC53-2A9EA5571C8B}"/>
    <dgm:cxn modelId="{86B30EF8-412B-46A7-B0A0-412CC86BF8A6}" type="presOf" srcId="{98CF40C2-719B-4650-B964-E8BAB9F891D1}" destId="{3AA51DBA-A113-46CE-A840-AECBA8EEACAB}" srcOrd="0" destOrd="0" presId="urn:microsoft.com/office/officeart/2005/8/layout/process2"/>
    <dgm:cxn modelId="{529913F4-CE7A-4BC8-9563-35543CBAD6E9}" type="presParOf" srcId="{8E9C1B7F-A601-41B4-B8E5-446722D249FB}" destId="{2A052A88-2133-45D3-BF02-4BEF04C8541B}" srcOrd="0" destOrd="0" presId="urn:microsoft.com/office/officeart/2005/8/layout/process2"/>
    <dgm:cxn modelId="{BCDE0564-6440-4A2F-8A55-5912EAC83549}" type="presParOf" srcId="{8E9C1B7F-A601-41B4-B8E5-446722D249FB}" destId="{3985644A-42E5-4DDD-9118-F0EAB729C58A}" srcOrd="1" destOrd="0" presId="urn:microsoft.com/office/officeart/2005/8/layout/process2"/>
    <dgm:cxn modelId="{BBF9F301-28AB-46F3-8C1D-A0EF9E6EDDD0}" type="presParOf" srcId="{3985644A-42E5-4DDD-9118-F0EAB729C58A}" destId="{09A3D6E1-52CE-40F7-A51D-8F2F619FA4ED}" srcOrd="0" destOrd="0" presId="urn:microsoft.com/office/officeart/2005/8/layout/process2"/>
    <dgm:cxn modelId="{8B09EB87-0B8F-4EED-9ABE-01232875B248}" type="presParOf" srcId="{8E9C1B7F-A601-41B4-B8E5-446722D249FB}" destId="{3AA51DBA-A113-46CE-A840-AECBA8EEACAB}" srcOrd="2" destOrd="0" presId="urn:microsoft.com/office/officeart/2005/8/layout/process2"/>
    <dgm:cxn modelId="{98CE0233-4A01-47C3-A01F-499E11CF1C46}" type="presParOf" srcId="{8E9C1B7F-A601-41B4-B8E5-446722D249FB}" destId="{D022697D-2DF8-4182-BB26-4F6CC3D261AB}" srcOrd="3" destOrd="0" presId="urn:microsoft.com/office/officeart/2005/8/layout/process2"/>
    <dgm:cxn modelId="{B34A8253-742A-4351-AB77-A77A9C0A42E0}" type="presParOf" srcId="{D022697D-2DF8-4182-BB26-4F6CC3D261AB}" destId="{C3AA8B2D-1EB2-47CE-AE81-C4B34A570A61}" srcOrd="0" destOrd="0" presId="urn:microsoft.com/office/officeart/2005/8/layout/process2"/>
    <dgm:cxn modelId="{840146D7-E99E-4679-8CBF-23B2BBB6E3A9}" type="presParOf" srcId="{8E9C1B7F-A601-41B4-B8E5-446722D249FB}" destId="{4DFF8FCD-3832-49D3-B5E9-08533111A9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B4C882-690F-4B83-BDC7-A5BE23CBD060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B1E0B77F-8CA6-43CE-8DA3-ECAB95FEDCFE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How many interviews?</a:t>
          </a:r>
          <a:endParaRPr lang="es-CL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143E4D-4B39-4243-B407-DC66712CAC9D}" type="parTrans" cxnId="{6A6C88A3-161E-42F3-8028-4FED62091933}">
      <dgm:prSet/>
      <dgm:spPr/>
      <dgm:t>
        <a:bodyPr/>
        <a:lstStyle/>
        <a:p>
          <a:endParaRPr lang="es-CL"/>
        </a:p>
      </dgm:t>
    </dgm:pt>
    <dgm:pt modelId="{5A8A05B2-27E5-4ED5-B459-4D5AE108AA59}" type="sibTrans" cxnId="{6A6C88A3-161E-42F3-8028-4FED62091933}">
      <dgm:prSet/>
      <dgm:spPr>
        <a:solidFill>
          <a:schemeClr val="tx1">
            <a:lumMod val="75000"/>
            <a:lumOff val="25000"/>
          </a:schemeClr>
        </a:solidFill>
        <a:ln w="19050"/>
      </dgm:spPr>
      <dgm:t>
        <a:bodyPr/>
        <a:lstStyle/>
        <a:p>
          <a:endParaRPr lang="es-CL"/>
        </a:p>
      </dgm:t>
    </dgm:pt>
    <dgm:pt modelId="{B33D1B87-7942-4CC2-9FA8-3BEEC0CEBE1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Over how many days?</a:t>
          </a:r>
          <a:endParaRPr lang="es-CL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446008-5F26-46A4-B3AF-9B4DA4C714F4}" type="parTrans" cxnId="{47CB1C52-008E-4682-A482-5904E54D2E04}">
      <dgm:prSet/>
      <dgm:spPr/>
      <dgm:t>
        <a:bodyPr/>
        <a:lstStyle/>
        <a:p>
          <a:endParaRPr lang="es-CL"/>
        </a:p>
      </dgm:t>
    </dgm:pt>
    <dgm:pt modelId="{4B9BBD82-3059-4913-9A25-DE73492131C3}" type="sibTrans" cxnId="{47CB1C52-008E-4682-A482-5904E54D2E04}">
      <dgm:prSet/>
      <dgm:spPr>
        <a:solidFill>
          <a:schemeClr val="tx1">
            <a:lumMod val="75000"/>
            <a:lumOff val="25000"/>
          </a:schemeClr>
        </a:solidFill>
        <a:ln w="1905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s-CL"/>
        </a:p>
      </dgm:t>
    </dgm:pt>
    <dgm:pt modelId="{61952BFA-F4FD-4578-BF41-0CA889570E7C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What is the recommended bandwidth?</a:t>
          </a:r>
          <a:endParaRPr lang="es-CL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53E6FE-7158-4BFB-8273-6C7B51BCAD69}" type="parTrans" cxnId="{1683639C-BCCC-4869-845D-2BD4BBC90241}">
      <dgm:prSet/>
      <dgm:spPr/>
      <dgm:t>
        <a:bodyPr/>
        <a:lstStyle/>
        <a:p>
          <a:endParaRPr lang="es-CL"/>
        </a:p>
      </dgm:t>
    </dgm:pt>
    <dgm:pt modelId="{D9A15540-3433-4626-A218-F82221CFE0CF}" type="sibTrans" cxnId="{1683639C-BCCC-4869-845D-2BD4BBC90241}">
      <dgm:prSet/>
      <dgm:spPr>
        <a:solidFill>
          <a:schemeClr val="tx1">
            <a:lumMod val="75000"/>
            <a:lumOff val="25000"/>
          </a:schemeClr>
        </a:solidFill>
        <a:ln w="1905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s-CL"/>
        </a:p>
      </dgm:t>
    </dgm:pt>
    <dgm:pt modelId="{B7044184-A20F-40E7-8777-52B5FF83F46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How long should we keep interview open?</a:t>
          </a:r>
          <a:endParaRPr lang="es-CL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44661-5286-4967-9507-C94DA24D0960}" type="parTrans" cxnId="{ED056A5B-9710-4D22-9DCB-079637369FC9}">
      <dgm:prSet/>
      <dgm:spPr/>
      <dgm:t>
        <a:bodyPr/>
        <a:lstStyle/>
        <a:p>
          <a:endParaRPr lang="es-CL"/>
        </a:p>
      </dgm:t>
    </dgm:pt>
    <dgm:pt modelId="{1690BFF8-6982-475B-A215-1A1116D735C8}" type="sibTrans" cxnId="{ED056A5B-9710-4D22-9DCB-079637369FC9}">
      <dgm:prSet/>
      <dgm:spPr>
        <a:solidFill>
          <a:schemeClr val="tx1">
            <a:lumMod val="75000"/>
            <a:lumOff val="25000"/>
          </a:schemeClr>
        </a:solidFill>
        <a:ln w="1905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s-CL"/>
        </a:p>
      </dgm:t>
    </dgm:pt>
    <dgm:pt modelId="{F18DAC3E-87F3-4A0C-9CE3-CAB388839D2E}" type="pres">
      <dgm:prSet presAssocID="{FCB4C882-690F-4B83-BDC7-A5BE23CBD060}" presName="cycle" presStyleCnt="0">
        <dgm:presLayoutVars>
          <dgm:dir/>
          <dgm:resizeHandles val="exact"/>
        </dgm:presLayoutVars>
      </dgm:prSet>
      <dgm:spPr/>
    </dgm:pt>
    <dgm:pt modelId="{62DB1BBA-5B69-47C5-91F2-5BEA64F79B74}" type="pres">
      <dgm:prSet presAssocID="{B1E0B77F-8CA6-43CE-8DA3-ECAB95FEDCFE}" presName="node" presStyleLbl="node1" presStyleIdx="0" presStyleCnt="4">
        <dgm:presLayoutVars>
          <dgm:bulletEnabled val="1"/>
        </dgm:presLayoutVars>
      </dgm:prSet>
      <dgm:spPr/>
    </dgm:pt>
    <dgm:pt modelId="{A87C2851-D465-4EEA-BF4C-FFA66B081BFF}" type="pres">
      <dgm:prSet presAssocID="{B1E0B77F-8CA6-43CE-8DA3-ECAB95FEDCFE}" presName="spNode" presStyleCnt="0"/>
      <dgm:spPr/>
    </dgm:pt>
    <dgm:pt modelId="{1A9D52AF-E560-41E7-A458-352A7FF5C3DC}" type="pres">
      <dgm:prSet presAssocID="{5A8A05B2-27E5-4ED5-B459-4D5AE108AA59}" presName="sibTrans" presStyleLbl="sibTrans1D1" presStyleIdx="0" presStyleCnt="4"/>
      <dgm:spPr/>
    </dgm:pt>
    <dgm:pt modelId="{EB3BA9D7-3E96-4C51-9C72-233CD218023A}" type="pres">
      <dgm:prSet presAssocID="{B33D1B87-7942-4CC2-9FA8-3BEEC0CEBE16}" presName="node" presStyleLbl="node1" presStyleIdx="1" presStyleCnt="4">
        <dgm:presLayoutVars>
          <dgm:bulletEnabled val="1"/>
        </dgm:presLayoutVars>
      </dgm:prSet>
      <dgm:spPr/>
    </dgm:pt>
    <dgm:pt modelId="{2A5BFD7A-08BF-4A3C-827E-7E44A1A7FA7E}" type="pres">
      <dgm:prSet presAssocID="{B33D1B87-7942-4CC2-9FA8-3BEEC0CEBE16}" presName="spNode" presStyleCnt="0"/>
      <dgm:spPr/>
    </dgm:pt>
    <dgm:pt modelId="{0447DCBA-197B-49A2-B311-23F437E6E4AD}" type="pres">
      <dgm:prSet presAssocID="{4B9BBD82-3059-4913-9A25-DE73492131C3}" presName="sibTrans" presStyleLbl="sibTrans1D1" presStyleIdx="1" presStyleCnt="4"/>
      <dgm:spPr/>
    </dgm:pt>
    <dgm:pt modelId="{29C3D4F3-07A7-47D7-8312-681EBA429048}" type="pres">
      <dgm:prSet presAssocID="{61952BFA-F4FD-4578-BF41-0CA889570E7C}" presName="node" presStyleLbl="node1" presStyleIdx="2" presStyleCnt="4">
        <dgm:presLayoutVars>
          <dgm:bulletEnabled val="1"/>
        </dgm:presLayoutVars>
      </dgm:prSet>
      <dgm:spPr/>
    </dgm:pt>
    <dgm:pt modelId="{3D848A02-287E-4352-814D-0A5705468708}" type="pres">
      <dgm:prSet presAssocID="{61952BFA-F4FD-4578-BF41-0CA889570E7C}" presName="spNode" presStyleCnt="0"/>
      <dgm:spPr/>
    </dgm:pt>
    <dgm:pt modelId="{6D151B8B-9D2D-4D0B-8BD3-F4A3B86AA210}" type="pres">
      <dgm:prSet presAssocID="{D9A15540-3433-4626-A218-F82221CFE0CF}" presName="sibTrans" presStyleLbl="sibTrans1D1" presStyleIdx="2" presStyleCnt="4"/>
      <dgm:spPr/>
    </dgm:pt>
    <dgm:pt modelId="{0A080DDC-A246-43E4-A37E-4FEBE9E6AC5D}" type="pres">
      <dgm:prSet presAssocID="{B7044184-A20F-40E7-8777-52B5FF83F46F}" presName="node" presStyleLbl="node1" presStyleIdx="3" presStyleCnt="4">
        <dgm:presLayoutVars>
          <dgm:bulletEnabled val="1"/>
        </dgm:presLayoutVars>
      </dgm:prSet>
      <dgm:spPr/>
    </dgm:pt>
    <dgm:pt modelId="{4D70FCD5-B0DD-4636-9E93-63B36D711A73}" type="pres">
      <dgm:prSet presAssocID="{B7044184-A20F-40E7-8777-52B5FF83F46F}" presName="spNode" presStyleCnt="0"/>
      <dgm:spPr/>
    </dgm:pt>
    <dgm:pt modelId="{3A1AE407-2588-4373-AB1A-550A841837F2}" type="pres">
      <dgm:prSet presAssocID="{1690BFF8-6982-475B-A215-1A1116D735C8}" presName="sibTrans" presStyleLbl="sibTrans1D1" presStyleIdx="3" presStyleCnt="4"/>
      <dgm:spPr/>
    </dgm:pt>
  </dgm:ptLst>
  <dgm:cxnLst>
    <dgm:cxn modelId="{63241F06-578F-4BEB-A6FB-FABCF92DE591}" type="presOf" srcId="{61952BFA-F4FD-4578-BF41-0CA889570E7C}" destId="{29C3D4F3-07A7-47D7-8312-681EBA429048}" srcOrd="0" destOrd="0" presId="urn:microsoft.com/office/officeart/2005/8/layout/cycle5"/>
    <dgm:cxn modelId="{8CFD190A-5CFB-45BD-A99F-AD08F1FD5FC5}" type="presOf" srcId="{B7044184-A20F-40E7-8777-52B5FF83F46F}" destId="{0A080DDC-A246-43E4-A37E-4FEBE9E6AC5D}" srcOrd="0" destOrd="0" presId="urn:microsoft.com/office/officeart/2005/8/layout/cycle5"/>
    <dgm:cxn modelId="{C4D98334-22B3-4F48-9BED-3DBD8121199C}" type="presOf" srcId="{D9A15540-3433-4626-A218-F82221CFE0CF}" destId="{6D151B8B-9D2D-4D0B-8BD3-F4A3B86AA210}" srcOrd="0" destOrd="0" presId="urn:microsoft.com/office/officeart/2005/8/layout/cycle5"/>
    <dgm:cxn modelId="{DF39053C-F0AD-44F9-82F1-9106392F4706}" type="presOf" srcId="{FCB4C882-690F-4B83-BDC7-A5BE23CBD060}" destId="{F18DAC3E-87F3-4A0C-9CE3-CAB388839D2E}" srcOrd="0" destOrd="0" presId="urn:microsoft.com/office/officeart/2005/8/layout/cycle5"/>
    <dgm:cxn modelId="{73AC143E-DB47-4B6B-9459-C6208C8EF32B}" type="presOf" srcId="{5A8A05B2-27E5-4ED5-B459-4D5AE108AA59}" destId="{1A9D52AF-E560-41E7-A458-352A7FF5C3DC}" srcOrd="0" destOrd="0" presId="urn:microsoft.com/office/officeart/2005/8/layout/cycle5"/>
    <dgm:cxn modelId="{ED056A5B-9710-4D22-9DCB-079637369FC9}" srcId="{FCB4C882-690F-4B83-BDC7-A5BE23CBD060}" destId="{B7044184-A20F-40E7-8777-52B5FF83F46F}" srcOrd="3" destOrd="0" parTransId="{FF044661-5286-4967-9507-C94DA24D0960}" sibTransId="{1690BFF8-6982-475B-A215-1A1116D735C8}"/>
    <dgm:cxn modelId="{88A4DD5B-A395-48D1-9900-4E37DDDE6652}" type="presOf" srcId="{4B9BBD82-3059-4913-9A25-DE73492131C3}" destId="{0447DCBA-197B-49A2-B311-23F437E6E4AD}" srcOrd="0" destOrd="0" presId="urn:microsoft.com/office/officeart/2005/8/layout/cycle5"/>
    <dgm:cxn modelId="{D2944D70-707F-419A-9B49-D8582E4ABDE1}" type="presOf" srcId="{B33D1B87-7942-4CC2-9FA8-3BEEC0CEBE16}" destId="{EB3BA9D7-3E96-4C51-9C72-233CD218023A}" srcOrd="0" destOrd="0" presId="urn:microsoft.com/office/officeart/2005/8/layout/cycle5"/>
    <dgm:cxn modelId="{47CB1C52-008E-4682-A482-5904E54D2E04}" srcId="{FCB4C882-690F-4B83-BDC7-A5BE23CBD060}" destId="{B33D1B87-7942-4CC2-9FA8-3BEEC0CEBE16}" srcOrd="1" destOrd="0" parTransId="{6C446008-5F26-46A4-B3AF-9B4DA4C714F4}" sibTransId="{4B9BBD82-3059-4913-9A25-DE73492131C3}"/>
    <dgm:cxn modelId="{C7876D55-27F3-4C86-A51B-ABC92A7D91AF}" type="presOf" srcId="{1690BFF8-6982-475B-A215-1A1116D735C8}" destId="{3A1AE407-2588-4373-AB1A-550A841837F2}" srcOrd="0" destOrd="0" presId="urn:microsoft.com/office/officeart/2005/8/layout/cycle5"/>
    <dgm:cxn modelId="{1683639C-BCCC-4869-845D-2BD4BBC90241}" srcId="{FCB4C882-690F-4B83-BDC7-A5BE23CBD060}" destId="{61952BFA-F4FD-4578-BF41-0CA889570E7C}" srcOrd="2" destOrd="0" parTransId="{AC53E6FE-7158-4BFB-8273-6C7B51BCAD69}" sibTransId="{D9A15540-3433-4626-A218-F82221CFE0CF}"/>
    <dgm:cxn modelId="{6A6C88A3-161E-42F3-8028-4FED62091933}" srcId="{FCB4C882-690F-4B83-BDC7-A5BE23CBD060}" destId="{B1E0B77F-8CA6-43CE-8DA3-ECAB95FEDCFE}" srcOrd="0" destOrd="0" parTransId="{52143E4D-4B39-4243-B407-DC66712CAC9D}" sibTransId="{5A8A05B2-27E5-4ED5-B459-4D5AE108AA59}"/>
    <dgm:cxn modelId="{A3FD1CB9-DB9D-4195-BAD2-C054E38BB5C5}" type="presOf" srcId="{B1E0B77F-8CA6-43CE-8DA3-ECAB95FEDCFE}" destId="{62DB1BBA-5B69-47C5-91F2-5BEA64F79B74}" srcOrd="0" destOrd="0" presId="urn:microsoft.com/office/officeart/2005/8/layout/cycle5"/>
    <dgm:cxn modelId="{92992515-3662-40FE-82F7-2D53DE05625B}" type="presParOf" srcId="{F18DAC3E-87F3-4A0C-9CE3-CAB388839D2E}" destId="{62DB1BBA-5B69-47C5-91F2-5BEA64F79B74}" srcOrd="0" destOrd="0" presId="urn:microsoft.com/office/officeart/2005/8/layout/cycle5"/>
    <dgm:cxn modelId="{F4CF50DF-602A-4023-9103-0A4FFB00042E}" type="presParOf" srcId="{F18DAC3E-87F3-4A0C-9CE3-CAB388839D2E}" destId="{A87C2851-D465-4EEA-BF4C-FFA66B081BFF}" srcOrd="1" destOrd="0" presId="urn:microsoft.com/office/officeart/2005/8/layout/cycle5"/>
    <dgm:cxn modelId="{68C4F629-2809-4A6D-9094-FE9979A5CA01}" type="presParOf" srcId="{F18DAC3E-87F3-4A0C-9CE3-CAB388839D2E}" destId="{1A9D52AF-E560-41E7-A458-352A7FF5C3DC}" srcOrd="2" destOrd="0" presId="urn:microsoft.com/office/officeart/2005/8/layout/cycle5"/>
    <dgm:cxn modelId="{1F38DFAE-E6FE-45AB-8117-5E9F3F9699C8}" type="presParOf" srcId="{F18DAC3E-87F3-4A0C-9CE3-CAB388839D2E}" destId="{EB3BA9D7-3E96-4C51-9C72-233CD218023A}" srcOrd="3" destOrd="0" presId="urn:microsoft.com/office/officeart/2005/8/layout/cycle5"/>
    <dgm:cxn modelId="{8E310F0B-D997-466C-8AAB-48BDED726244}" type="presParOf" srcId="{F18DAC3E-87F3-4A0C-9CE3-CAB388839D2E}" destId="{2A5BFD7A-08BF-4A3C-827E-7E44A1A7FA7E}" srcOrd="4" destOrd="0" presId="urn:microsoft.com/office/officeart/2005/8/layout/cycle5"/>
    <dgm:cxn modelId="{E5FB2A9E-A23D-49B3-BD6E-C9BCDB828934}" type="presParOf" srcId="{F18DAC3E-87F3-4A0C-9CE3-CAB388839D2E}" destId="{0447DCBA-197B-49A2-B311-23F437E6E4AD}" srcOrd="5" destOrd="0" presId="urn:microsoft.com/office/officeart/2005/8/layout/cycle5"/>
    <dgm:cxn modelId="{3CE64D03-8A9B-4D54-B31B-6947236F3AA3}" type="presParOf" srcId="{F18DAC3E-87F3-4A0C-9CE3-CAB388839D2E}" destId="{29C3D4F3-07A7-47D7-8312-681EBA429048}" srcOrd="6" destOrd="0" presId="urn:microsoft.com/office/officeart/2005/8/layout/cycle5"/>
    <dgm:cxn modelId="{33519886-E0BB-46C2-8C2F-78B4C7663612}" type="presParOf" srcId="{F18DAC3E-87F3-4A0C-9CE3-CAB388839D2E}" destId="{3D848A02-287E-4352-814D-0A5705468708}" srcOrd="7" destOrd="0" presId="urn:microsoft.com/office/officeart/2005/8/layout/cycle5"/>
    <dgm:cxn modelId="{1828C2DC-A12E-4099-BD1A-B177D95ABC57}" type="presParOf" srcId="{F18DAC3E-87F3-4A0C-9CE3-CAB388839D2E}" destId="{6D151B8B-9D2D-4D0B-8BD3-F4A3B86AA210}" srcOrd="8" destOrd="0" presId="urn:microsoft.com/office/officeart/2005/8/layout/cycle5"/>
    <dgm:cxn modelId="{2B3B763F-F200-4D7C-B84E-F46B0C0AC717}" type="presParOf" srcId="{F18DAC3E-87F3-4A0C-9CE3-CAB388839D2E}" destId="{0A080DDC-A246-43E4-A37E-4FEBE9E6AC5D}" srcOrd="9" destOrd="0" presId="urn:microsoft.com/office/officeart/2005/8/layout/cycle5"/>
    <dgm:cxn modelId="{E9B78316-8690-43A6-8D71-9365E65230F8}" type="presParOf" srcId="{F18DAC3E-87F3-4A0C-9CE3-CAB388839D2E}" destId="{4D70FCD5-B0DD-4636-9E93-63B36D711A73}" srcOrd="10" destOrd="0" presId="urn:microsoft.com/office/officeart/2005/8/layout/cycle5"/>
    <dgm:cxn modelId="{E0314E71-7031-4C81-93FA-E771DB8EF49C}" type="presParOf" srcId="{F18DAC3E-87F3-4A0C-9CE3-CAB388839D2E}" destId="{3A1AE407-2588-4373-AB1A-550A841837F2}" srcOrd="11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52A88-2133-45D3-BF02-4BEF04C8541B}">
      <dsp:nvSpPr>
        <dsp:cNvPr id="0" name=""/>
        <dsp:cNvSpPr/>
      </dsp:nvSpPr>
      <dsp:spPr>
        <a:xfrm>
          <a:off x="0" y="1944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23277"/>
        <a:ext cx="1995310" cy="685684"/>
      </dsp:txXfrm>
    </dsp:sp>
    <dsp:sp modelId="{3985644A-42E5-4DDD-9118-F0EAB729C58A}">
      <dsp:nvSpPr>
        <dsp:cNvPr id="0" name=""/>
        <dsp:cNvSpPr/>
      </dsp:nvSpPr>
      <dsp:spPr>
        <a:xfrm rot="5400000">
          <a:off x="728953" y="880033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 rot="-5400000">
        <a:off x="876803" y="826973"/>
        <a:ext cx="284368" cy="437885"/>
      </dsp:txXfrm>
    </dsp:sp>
    <dsp:sp modelId="{3AA51DBA-A113-46CE-A840-AECBA8EEACAB}">
      <dsp:nvSpPr>
        <dsp:cNvPr id="0" name=""/>
        <dsp:cNvSpPr/>
      </dsp:nvSpPr>
      <dsp:spPr>
        <a:xfrm>
          <a:off x="0" y="1503720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1525053"/>
        <a:ext cx="1995310" cy="685684"/>
      </dsp:txXfrm>
    </dsp:sp>
    <dsp:sp modelId="{D022697D-2DF8-4182-BB26-4F6CC3D261AB}">
      <dsp:nvSpPr>
        <dsp:cNvPr id="0" name=""/>
        <dsp:cNvSpPr/>
      </dsp:nvSpPr>
      <dsp:spPr>
        <a:xfrm rot="5400000">
          <a:off x="728953" y="2381808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-5400000">
        <a:off x="876803" y="2328748"/>
        <a:ext cx="284368" cy="437885"/>
      </dsp:txXfrm>
    </dsp:sp>
    <dsp:sp modelId="{4DFF8FCD-3832-49D3-B5E9-08533111A939}">
      <dsp:nvSpPr>
        <dsp:cNvPr id="0" name=""/>
        <dsp:cNvSpPr/>
      </dsp:nvSpPr>
      <dsp:spPr>
        <a:xfrm>
          <a:off x="0" y="3005496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3026829"/>
        <a:ext cx="1995310" cy="685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52A88-2133-45D3-BF02-4BEF04C8541B}">
      <dsp:nvSpPr>
        <dsp:cNvPr id="0" name=""/>
        <dsp:cNvSpPr/>
      </dsp:nvSpPr>
      <dsp:spPr>
        <a:xfrm>
          <a:off x="0" y="1944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23277"/>
        <a:ext cx="1995310" cy="685684"/>
      </dsp:txXfrm>
    </dsp:sp>
    <dsp:sp modelId="{3985644A-42E5-4DDD-9118-F0EAB729C58A}">
      <dsp:nvSpPr>
        <dsp:cNvPr id="0" name=""/>
        <dsp:cNvSpPr/>
      </dsp:nvSpPr>
      <dsp:spPr>
        <a:xfrm rot="5400000">
          <a:off x="728953" y="880033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 rot="-5400000">
        <a:off x="876803" y="826973"/>
        <a:ext cx="284368" cy="437885"/>
      </dsp:txXfrm>
    </dsp:sp>
    <dsp:sp modelId="{3AA51DBA-A113-46CE-A840-AECBA8EEACAB}">
      <dsp:nvSpPr>
        <dsp:cNvPr id="0" name=""/>
        <dsp:cNvSpPr/>
      </dsp:nvSpPr>
      <dsp:spPr>
        <a:xfrm>
          <a:off x="0" y="1503720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1525053"/>
        <a:ext cx="1995310" cy="685684"/>
      </dsp:txXfrm>
    </dsp:sp>
    <dsp:sp modelId="{D022697D-2DF8-4182-BB26-4F6CC3D261AB}">
      <dsp:nvSpPr>
        <dsp:cNvPr id="0" name=""/>
        <dsp:cNvSpPr/>
      </dsp:nvSpPr>
      <dsp:spPr>
        <a:xfrm rot="5400000">
          <a:off x="728953" y="2381808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-5400000">
        <a:off x="876803" y="2328748"/>
        <a:ext cx="284368" cy="437885"/>
      </dsp:txXfrm>
    </dsp:sp>
    <dsp:sp modelId="{4DFF8FCD-3832-49D3-B5E9-08533111A939}">
      <dsp:nvSpPr>
        <dsp:cNvPr id="0" name=""/>
        <dsp:cNvSpPr/>
      </dsp:nvSpPr>
      <dsp:spPr>
        <a:xfrm>
          <a:off x="0" y="3005496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3026829"/>
        <a:ext cx="1995310" cy="685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52A88-2133-45D3-BF02-4BEF04C8541B}">
      <dsp:nvSpPr>
        <dsp:cNvPr id="0" name=""/>
        <dsp:cNvSpPr/>
      </dsp:nvSpPr>
      <dsp:spPr>
        <a:xfrm>
          <a:off x="0" y="1944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23277"/>
        <a:ext cx="1995310" cy="685684"/>
      </dsp:txXfrm>
    </dsp:sp>
    <dsp:sp modelId="{3985644A-42E5-4DDD-9118-F0EAB729C58A}">
      <dsp:nvSpPr>
        <dsp:cNvPr id="0" name=""/>
        <dsp:cNvSpPr/>
      </dsp:nvSpPr>
      <dsp:spPr>
        <a:xfrm rot="5400000">
          <a:off x="728953" y="880033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 rot="-5400000">
        <a:off x="876803" y="826973"/>
        <a:ext cx="284368" cy="437885"/>
      </dsp:txXfrm>
    </dsp:sp>
    <dsp:sp modelId="{3AA51DBA-A113-46CE-A840-AECBA8EEACAB}">
      <dsp:nvSpPr>
        <dsp:cNvPr id="0" name=""/>
        <dsp:cNvSpPr/>
      </dsp:nvSpPr>
      <dsp:spPr>
        <a:xfrm>
          <a:off x="0" y="1503720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1525053"/>
        <a:ext cx="1995310" cy="685684"/>
      </dsp:txXfrm>
    </dsp:sp>
    <dsp:sp modelId="{D022697D-2DF8-4182-BB26-4F6CC3D261AB}">
      <dsp:nvSpPr>
        <dsp:cNvPr id="0" name=""/>
        <dsp:cNvSpPr/>
      </dsp:nvSpPr>
      <dsp:spPr>
        <a:xfrm rot="5400000">
          <a:off x="728953" y="2381808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-5400000">
        <a:off x="876803" y="2328748"/>
        <a:ext cx="284368" cy="437885"/>
      </dsp:txXfrm>
    </dsp:sp>
    <dsp:sp modelId="{4DFF8FCD-3832-49D3-B5E9-08533111A939}">
      <dsp:nvSpPr>
        <dsp:cNvPr id="0" name=""/>
        <dsp:cNvSpPr/>
      </dsp:nvSpPr>
      <dsp:spPr>
        <a:xfrm>
          <a:off x="0" y="3005496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3026829"/>
        <a:ext cx="1995310" cy="685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52A88-2133-45D3-BF02-4BEF04C8541B}">
      <dsp:nvSpPr>
        <dsp:cNvPr id="0" name=""/>
        <dsp:cNvSpPr/>
      </dsp:nvSpPr>
      <dsp:spPr>
        <a:xfrm>
          <a:off x="0" y="1944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23277"/>
        <a:ext cx="1995310" cy="685684"/>
      </dsp:txXfrm>
    </dsp:sp>
    <dsp:sp modelId="{3985644A-42E5-4DDD-9118-F0EAB729C58A}">
      <dsp:nvSpPr>
        <dsp:cNvPr id="0" name=""/>
        <dsp:cNvSpPr/>
      </dsp:nvSpPr>
      <dsp:spPr>
        <a:xfrm rot="5400000">
          <a:off x="728953" y="880033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 rot="-5400000">
        <a:off x="876803" y="826973"/>
        <a:ext cx="284368" cy="437885"/>
      </dsp:txXfrm>
    </dsp:sp>
    <dsp:sp modelId="{3AA51DBA-A113-46CE-A840-AECBA8EEACAB}">
      <dsp:nvSpPr>
        <dsp:cNvPr id="0" name=""/>
        <dsp:cNvSpPr/>
      </dsp:nvSpPr>
      <dsp:spPr>
        <a:xfrm>
          <a:off x="0" y="1503720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1525053"/>
        <a:ext cx="1995310" cy="685684"/>
      </dsp:txXfrm>
    </dsp:sp>
    <dsp:sp modelId="{D022697D-2DF8-4182-BB26-4F6CC3D261AB}">
      <dsp:nvSpPr>
        <dsp:cNvPr id="0" name=""/>
        <dsp:cNvSpPr/>
      </dsp:nvSpPr>
      <dsp:spPr>
        <a:xfrm rot="5400000">
          <a:off x="728953" y="2381808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-5400000">
        <a:off x="876803" y="2328748"/>
        <a:ext cx="284368" cy="437885"/>
      </dsp:txXfrm>
    </dsp:sp>
    <dsp:sp modelId="{4DFF8FCD-3832-49D3-B5E9-08533111A939}">
      <dsp:nvSpPr>
        <dsp:cNvPr id="0" name=""/>
        <dsp:cNvSpPr/>
      </dsp:nvSpPr>
      <dsp:spPr>
        <a:xfrm>
          <a:off x="0" y="3005496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3026829"/>
        <a:ext cx="1995310" cy="6856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52A88-2133-45D3-BF02-4BEF04C8541B}">
      <dsp:nvSpPr>
        <dsp:cNvPr id="0" name=""/>
        <dsp:cNvSpPr/>
      </dsp:nvSpPr>
      <dsp:spPr>
        <a:xfrm>
          <a:off x="0" y="1944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Event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23277"/>
        <a:ext cx="1995310" cy="685684"/>
      </dsp:txXfrm>
    </dsp:sp>
    <dsp:sp modelId="{3985644A-42E5-4DDD-9118-F0EAB729C58A}">
      <dsp:nvSpPr>
        <dsp:cNvPr id="0" name=""/>
        <dsp:cNvSpPr/>
      </dsp:nvSpPr>
      <dsp:spPr>
        <a:xfrm rot="5400000">
          <a:off x="728953" y="880033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 rot="-5400000">
        <a:off x="876803" y="826973"/>
        <a:ext cx="284368" cy="437885"/>
      </dsp:txXfrm>
    </dsp:sp>
    <dsp:sp modelId="{3AA51DBA-A113-46CE-A840-AECBA8EEACAB}">
      <dsp:nvSpPr>
        <dsp:cNvPr id="0" name=""/>
        <dsp:cNvSpPr/>
      </dsp:nvSpPr>
      <dsp:spPr>
        <a:xfrm>
          <a:off x="0" y="1503720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Person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1525053"/>
        <a:ext cx="1995310" cy="685684"/>
      </dsp:txXfrm>
    </dsp:sp>
    <dsp:sp modelId="{D022697D-2DF8-4182-BB26-4F6CC3D261AB}">
      <dsp:nvSpPr>
        <dsp:cNvPr id="0" name=""/>
        <dsp:cNvSpPr/>
      </dsp:nvSpPr>
      <dsp:spPr>
        <a:xfrm rot="5400000">
          <a:off x="728953" y="2381808"/>
          <a:ext cx="580069" cy="4739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 rot="-5400000">
        <a:off x="876803" y="2328748"/>
        <a:ext cx="284368" cy="437885"/>
      </dsp:txXfrm>
    </dsp:sp>
    <dsp:sp modelId="{4DFF8FCD-3832-49D3-B5E9-08533111A939}">
      <dsp:nvSpPr>
        <dsp:cNvPr id="0" name=""/>
        <dsp:cNvSpPr/>
      </dsp:nvSpPr>
      <dsp:spPr>
        <a:xfrm>
          <a:off x="0" y="3005496"/>
          <a:ext cx="2037976" cy="7283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endParaRPr lang="es-CL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3" y="3026829"/>
        <a:ext cx="1995310" cy="6856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B1BBA-5B69-47C5-91F2-5BEA64F79B7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How many interviews?</a:t>
          </a:r>
          <a:endParaRPr lang="es-CL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7078" y="61686"/>
        <a:ext cx="1813842" cy="1135979"/>
      </dsp:txXfrm>
    </dsp:sp>
    <dsp:sp modelId="{1A9D52AF-E560-41E7-A458-352A7FF5C3DC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BA9D7-3E96-4C51-9C72-233CD218023A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Over how many days?</a:t>
          </a:r>
          <a:endParaRPr lang="es-CL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6736" y="2141343"/>
        <a:ext cx="1813842" cy="1135979"/>
      </dsp:txXfrm>
    </dsp:sp>
    <dsp:sp modelId="{0447DCBA-197B-49A2-B311-23F437E6E4AD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1905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3D4F3-07A7-47D7-8312-681EBA429048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What is the recommended bandwidth?</a:t>
          </a:r>
          <a:endParaRPr lang="es-CL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7079" y="4221000"/>
        <a:ext cx="1813842" cy="1135979"/>
      </dsp:txXfrm>
    </dsp:sp>
    <dsp:sp modelId="{6D151B8B-9D2D-4D0B-8BD3-F4A3B86AA21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80DDC-A246-43E4-A37E-4FEBE9E6AC5D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How long should we keep interview open?</a:t>
          </a:r>
          <a:endParaRPr lang="es-CL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7421" y="2141343"/>
        <a:ext cx="1813842" cy="1135979"/>
      </dsp:txXfrm>
    </dsp:sp>
    <dsp:sp modelId="{3A1AE407-2588-4373-AB1A-550A841837F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C86A-F84A-61A5-20AE-35F902E9B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E8E69-D122-65F8-556F-D7A60DCE7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D3AE-7CB4-8E1B-E417-D519B7DE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96929-E21A-555F-E327-A60DD86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2679-C15D-84CD-A656-CD3EAC6D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39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B673-EA5D-7F8C-90EE-C0F01CC3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B2331-0E55-B406-2BC5-8E9D3B7FD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6624-0102-A9E7-2B94-7B204510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0EE8-8E03-946E-30D8-9D9C1D3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1E98-7777-AE81-3B30-6C7A0E7A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77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42274-B37F-9CC3-A369-E3325540D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71E23-7C02-DD6F-6F1F-E4CCFA29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8F80-EF88-B666-5755-EC276CA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A66C-4681-1A39-7694-BDE9EE39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79F96-6375-1875-EC57-EDDB6C4C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97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88EE-4A66-25C1-A6B3-F372314E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C0C5-68B1-C95E-1CD1-C0C0C111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6349B-73AF-1E61-B083-B38AD02B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A9DB-40C2-1559-8236-40899059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011F-AE4F-F5CF-45BB-85977FF0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17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6C6-3E13-C1DC-162A-9C25BE45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9171-FB65-ED7C-1460-1737D467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D3C6-1B81-A2E9-0E50-5A7DF0FE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BA5-B575-1247-492F-EE535BFF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9B33-732A-C1DE-2FCC-4DD85AAB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620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8B2-517F-7AB9-DDFD-C259106F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77BB-9582-40AA-5602-07617E7B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EE865-58A7-395D-E929-AA41DB33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332B4-FD7B-022C-C975-50279862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2324C-CB1E-C673-3F78-8DA267AF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49B37-0DE0-A70B-B3C4-3B64AEA4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7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8740-728E-D288-77B2-DACABFE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F7992-BD30-1F1E-D5D2-F90A39AE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6FC8B-1319-3499-2BEB-380861355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E7C81-5181-96E3-F329-76E69894D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88961-0734-9B78-F798-903C22AAC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06C5E-479A-2A42-B3BE-041D3453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DBDE5-34E1-562E-E1B9-6016EA9D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BD0B7-69AF-AC41-30DB-C2FE923A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854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9C9-D5B7-EEBF-FACF-0DCA2637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57EA1-EFF7-D25E-9CE7-A854EE4B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67780-431A-A95E-0F17-80FFE6BF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CEFBB-57DB-087D-AAD5-6AA8140E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92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336E5-E4AF-28FF-C71C-693F43A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D8ACB-F792-D3AA-B8E0-A7431EBA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4667-9361-C60C-092D-0B2B6667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08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D3D-8490-3E64-8DE8-998774B6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E832-7A67-A0E9-8A7F-58E830FE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A1514-26CA-9AF1-37C2-6DD0F08F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0FA8-485A-F9C1-3F82-826B145A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FD4F7-1D38-C6C4-F96F-5E339081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79A8-D6D4-A4F6-3671-CB1EE529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237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74F2-B5AD-6290-F7A1-426AECB2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6176E-580E-DDA8-B607-8D9A203AB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86F6-F994-8F0E-0656-E27D37B1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526F-7FCA-881B-2670-2884252C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6EF6-E25F-7CAF-502D-8F8E45A0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66577-8A0B-0F57-2379-E89A425F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46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1BA2B-A1EA-C4B6-A211-CD7DC7B3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48BA-CEB6-4AED-E0AB-EC97D87D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3191-BFE0-9FDE-B805-B357D44D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77CB-94D2-4533-903C-9A3189D5821A}" type="datetimeFigureOut">
              <a:rPr lang="es-CL" smtClean="0"/>
              <a:t>20-05-2023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A0E7-C76A-7280-DC0E-958F19990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9740-5E00-B85F-2E5B-32A01F6B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4E7F-144B-41E6-9C9C-EF89ADF7D39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712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9D4403-C2B6-ADDD-8469-4EAE83C9E3B4}"/>
              </a:ext>
            </a:extLst>
          </p:cNvPr>
          <p:cNvSpPr/>
          <p:nvPr/>
        </p:nvSpPr>
        <p:spPr>
          <a:xfrm>
            <a:off x="7588575" y="3299377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legitimacy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AE59E-E324-4D92-A86A-FEB05231FA18}"/>
              </a:ext>
            </a:extLst>
          </p:cNvPr>
          <p:cNvSpPr/>
          <p:nvPr/>
        </p:nvSpPr>
        <p:spPr>
          <a:xfrm>
            <a:off x="5516252" y="2526384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procedural justice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342DE-5496-23AB-3113-406637CDD48D}"/>
              </a:ext>
            </a:extLst>
          </p:cNvPr>
          <p:cNvSpPr/>
          <p:nvPr/>
        </p:nvSpPr>
        <p:spPr>
          <a:xfrm>
            <a:off x="5516252" y="4067665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Fear of the police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D069C-7C64-BAC7-0B49-21C2559282BD}"/>
              </a:ext>
            </a:extLst>
          </p:cNvPr>
          <p:cNvSpPr txBox="1"/>
          <p:nvPr/>
        </p:nvSpPr>
        <p:spPr>
          <a:xfrm>
            <a:off x="5516930" y="4760533"/>
            <a:ext cx="5246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Time 1	              Time 2                            Time 3</a:t>
            </a:r>
            <a:endParaRPr lang="es-CL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872EC-4E90-CB63-DC68-FBEA80C883EB}"/>
              </a:ext>
            </a:extLst>
          </p:cNvPr>
          <p:cNvSpPr/>
          <p:nvPr/>
        </p:nvSpPr>
        <p:spPr>
          <a:xfrm>
            <a:off x="7588575" y="2526384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procedural justice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0D3235-6FF1-70CE-8A64-99A06C5AA54D}"/>
              </a:ext>
            </a:extLst>
          </p:cNvPr>
          <p:cNvSpPr/>
          <p:nvPr/>
        </p:nvSpPr>
        <p:spPr>
          <a:xfrm>
            <a:off x="7588575" y="4067665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Fear of the police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13037-01E5-341D-EBD8-102FFFEE989B}"/>
              </a:ext>
            </a:extLst>
          </p:cNvPr>
          <p:cNvSpPr/>
          <p:nvPr/>
        </p:nvSpPr>
        <p:spPr>
          <a:xfrm>
            <a:off x="5516252" y="3299377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legitimacy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BA693-4083-BDC8-1709-22CF0086FAA7}"/>
              </a:ext>
            </a:extLst>
          </p:cNvPr>
          <p:cNvSpPr/>
          <p:nvPr/>
        </p:nvSpPr>
        <p:spPr>
          <a:xfrm>
            <a:off x="9579202" y="3299377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legitimacy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B7D8BD-5B30-F845-0F1C-A2CDE745CE05}"/>
              </a:ext>
            </a:extLst>
          </p:cNvPr>
          <p:cNvSpPr/>
          <p:nvPr/>
        </p:nvSpPr>
        <p:spPr>
          <a:xfrm>
            <a:off x="9579202" y="2526384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 procedural justice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0F20C-81A8-3B2E-12EB-C3BF7AC11FB9}"/>
              </a:ext>
            </a:extLst>
          </p:cNvPr>
          <p:cNvSpPr/>
          <p:nvPr/>
        </p:nvSpPr>
        <p:spPr>
          <a:xfrm>
            <a:off x="9579202" y="4067665"/>
            <a:ext cx="1564849" cy="48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Fear of the police</a:t>
            </a:r>
            <a:endParaRPr lang="es-C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46710F-4252-1B82-57BC-5E5B0E91A1D1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7081101" y="2766768"/>
            <a:ext cx="507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04AD3C-1521-1B47-7982-9D227EF5CF87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9153424" y="2766768"/>
            <a:ext cx="4257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9C5AF3-476B-64E8-9E5E-EDD0FC88EA85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7081101" y="3539761"/>
            <a:ext cx="507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EAE98C-CAAA-9577-453D-4DCA3C137BA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9153424" y="3539761"/>
            <a:ext cx="4257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E5FFAA-BABB-52D9-FE62-B1D565AB0EF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081101" y="4308049"/>
            <a:ext cx="507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C6D1DB-D2CE-ACA2-FE3B-2D6FB313ABC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9153424" y="4308049"/>
            <a:ext cx="4257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FE174-1AFE-3D6E-06E7-450B347B7847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081101" y="2766768"/>
            <a:ext cx="507474" cy="772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C58EE2-29C0-5883-C637-BE61D4E36DFC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9153424" y="2766768"/>
            <a:ext cx="425778" cy="772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359811-58CF-03F6-766F-B4C917D5C9B4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9153424" y="3539761"/>
            <a:ext cx="425778" cy="768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2B708C-FE56-41AB-431D-B1E3EC67A8C9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081101" y="3539761"/>
            <a:ext cx="507474" cy="768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23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lag on a pole&#10;&#10;Description automatically generated with low confidence">
            <a:extLst>
              <a:ext uri="{FF2B5EF4-FFF2-40B4-BE49-F238E27FC236}">
                <a16:creationId xmlns:a16="http://schemas.microsoft.com/office/drawing/2014/main" id="{5ACC2D84-B0AB-64FC-A88F-99E10AF9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6" y="138741"/>
            <a:ext cx="5343525" cy="4648200"/>
          </a:xfrm>
          <a:prstGeom prst="rect">
            <a:avLst/>
          </a:prstGeom>
        </p:spPr>
      </p:pic>
      <p:pic>
        <p:nvPicPr>
          <p:cNvPr id="3" name="Picture 2" descr="A person in a military uniform&#10;&#10;Description automatically generated with medium confidence">
            <a:extLst>
              <a:ext uri="{FF2B5EF4-FFF2-40B4-BE49-F238E27FC236}">
                <a16:creationId xmlns:a16="http://schemas.microsoft.com/office/drawing/2014/main" id="{5DA9ABDC-0CD9-8FDD-B142-A800958D5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1557337"/>
            <a:ext cx="3895725" cy="3743325"/>
          </a:xfrm>
          <a:prstGeom prst="rect">
            <a:avLst/>
          </a:prstGeom>
        </p:spPr>
      </p:pic>
      <p:pic>
        <p:nvPicPr>
          <p:cNvPr id="5" name="Picture 4" descr="A group of people in military uniforms&#10;&#10;Description automatically generated with low confidence">
            <a:extLst>
              <a:ext uri="{FF2B5EF4-FFF2-40B4-BE49-F238E27FC236}">
                <a16:creationId xmlns:a16="http://schemas.microsoft.com/office/drawing/2014/main" id="{1D7ADD51-C649-5788-2D6F-589A7579B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8" y="2629114"/>
            <a:ext cx="104298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2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lag on a pole&#10;&#10;Description automatically generated with low confidence">
            <a:extLst>
              <a:ext uri="{FF2B5EF4-FFF2-40B4-BE49-F238E27FC236}">
                <a16:creationId xmlns:a16="http://schemas.microsoft.com/office/drawing/2014/main" id="{5ACC2D84-B0AB-64FC-A88F-99E10AF9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6" y="138741"/>
            <a:ext cx="5343525" cy="4648200"/>
          </a:xfrm>
          <a:prstGeom prst="rect">
            <a:avLst/>
          </a:prstGeom>
        </p:spPr>
      </p:pic>
      <p:pic>
        <p:nvPicPr>
          <p:cNvPr id="3" name="Picture 2" descr="A person in a military uniform&#10;&#10;Description automatically generated with medium confidence">
            <a:extLst>
              <a:ext uri="{FF2B5EF4-FFF2-40B4-BE49-F238E27FC236}">
                <a16:creationId xmlns:a16="http://schemas.microsoft.com/office/drawing/2014/main" id="{5DA9ABDC-0CD9-8FDD-B142-A800958D5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1557337"/>
            <a:ext cx="3895725" cy="3743325"/>
          </a:xfrm>
          <a:prstGeom prst="rect">
            <a:avLst/>
          </a:prstGeom>
        </p:spPr>
      </p:pic>
      <p:pic>
        <p:nvPicPr>
          <p:cNvPr id="5" name="Picture 4" descr="A group of people in military uniforms&#10;&#10;Description automatically generated with low confidence">
            <a:extLst>
              <a:ext uri="{FF2B5EF4-FFF2-40B4-BE49-F238E27FC236}">
                <a16:creationId xmlns:a16="http://schemas.microsoft.com/office/drawing/2014/main" id="{1D7ADD51-C649-5788-2D6F-589A7579B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8" y="2629114"/>
            <a:ext cx="10429875" cy="3695700"/>
          </a:xfrm>
          <a:prstGeom prst="rect">
            <a:avLst/>
          </a:prstGeom>
        </p:spPr>
      </p:pic>
      <p:pic>
        <p:nvPicPr>
          <p:cNvPr id="6" name="Picture 5" descr="A group of police officers and a child&#10;&#10;Description automatically generated with low confidence">
            <a:extLst>
              <a:ext uri="{FF2B5EF4-FFF2-40B4-BE49-F238E27FC236}">
                <a16:creationId xmlns:a16="http://schemas.microsoft.com/office/drawing/2014/main" id="{141D8093-F67D-19F1-8D0C-ADFC097DC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32" y="471487"/>
            <a:ext cx="59626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9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lag on a pole&#10;&#10;Description automatically generated with low confidence">
            <a:extLst>
              <a:ext uri="{FF2B5EF4-FFF2-40B4-BE49-F238E27FC236}">
                <a16:creationId xmlns:a16="http://schemas.microsoft.com/office/drawing/2014/main" id="{5ACC2D84-B0AB-64FC-A88F-99E10AF9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6" y="138741"/>
            <a:ext cx="5343525" cy="4648200"/>
          </a:xfrm>
          <a:prstGeom prst="rect">
            <a:avLst/>
          </a:prstGeom>
        </p:spPr>
      </p:pic>
      <p:pic>
        <p:nvPicPr>
          <p:cNvPr id="3" name="Picture 2" descr="A person in a military uniform&#10;&#10;Description automatically generated with medium confidence">
            <a:extLst>
              <a:ext uri="{FF2B5EF4-FFF2-40B4-BE49-F238E27FC236}">
                <a16:creationId xmlns:a16="http://schemas.microsoft.com/office/drawing/2014/main" id="{5DA9ABDC-0CD9-8FDD-B142-A800958D5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1557337"/>
            <a:ext cx="3895725" cy="3743325"/>
          </a:xfrm>
          <a:prstGeom prst="rect">
            <a:avLst/>
          </a:prstGeom>
        </p:spPr>
      </p:pic>
      <p:pic>
        <p:nvPicPr>
          <p:cNvPr id="5" name="Picture 4" descr="A group of people in military uniforms&#10;&#10;Description automatically generated with low confidence">
            <a:extLst>
              <a:ext uri="{FF2B5EF4-FFF2-40B4-BE49-F238E27FC236}">
                <a16:creationId xmlns:a16="http://schemas.microsoft.com/office/drawing/2014/main" id="{1D7ADD51-C649-5788-2D6F-589A7579B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8" y="2629114"/>
            <a:ext cx="10429875" cy="3695700"/>
          </a:xfrm>
          <a:prstGeom prst="rect">
            <a:avLst/>
          </a:prstGeom>
        </p:spPr>
      </p:pic>
      <p:pic>
        <p:nvPicPr>
          <p:cNvPr id="6" name="Picture 5" descr="A group of police officers and a child&#10;&#10;Description automatically generated with low confidence">
            <a:extLst>
              <a:ext uri="{FF2B5EF4-FFF2-40B4-BE49-F238E27FC236}">
                <a16:creationId xmlns:a16="http://schemas.microsoft.com/office/drawing/2014/main" id="{141D8093-F67D-19F1-8D0C-ADFC097DC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32" y="471487"/>
            <a:ext cx="5962650" cy="4829175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 with low confidence">
            <a:extLst>
              <a:ext uri="{FF2B5EF4-FFF2-40B4-BE49-F238E27FC236}">
                <a16:creationId xmlns:a16="http://schemas.microsoft.com/office/drawing/2014/main" id="{FCED29BA-09D4-3BE6-20D3-C8FEF4556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1" y="2622662"/>
            <a:ext cx="4876666" cy="39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1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lag on a pole&#10;&#10;Description automatically generated with low confidence">
            <a:extLst>
              <a:ext uri="{FF2B5EF4-FFF2-40B4-BE49-F238E27FC236}">
                <a16:creationId xmlns:a16="http://schemas.microsoft.com/office/drawing/2014/main" id="{5ACC2D84-B0AB-64FC-A88F-99E10AF9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6" y="138741"/>
            <a:ext cx="5343525" cy="4648200"/>
          </a:xfrm>
          <a:prstGeom prst="rect">
            <a:avLst/>
          </a:prstGeom>
        </p:spPr>
      </p:pic>
      <p:pic>
        <p:nvPicPr>
          <p:cNvPr id="3" name="Picture 2" descr="A person in a military uniform&#10;&#10;Description automatically generated with medium confidence">
            <a:extLst>
              <a:ext uri="{FF2B5EF4-FFF2-40B4-BE49-F238E27FC236}">
                <a16:creationId xmlns:a16="http://schemas.microsoft.com/office/drawing/2014/main" id="{5DA9ABDC-0CD9-8FDD-B142-A800958D5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1557337"/>
            <a:ext cx="3895725" cy="3743325"/>
          </a:xfrm>
          <a:prstGeom prst="rect">
            <a:avLst/>
          </a:prstGeom>
        </p:spPr>
      </p:pic>
      <p:pic>
        <p:nvPicPr>
          <p:cNvPr id="5" name="Picture 4" descr="A group of people in military uniforms&#10;&#10;Description automatically generated with low confidence">
            <a:extLst>
              <a:ext uri="{FF2B5EF4-FFF2-40B4-BE49-F238E27FC236}">
                <a16:creationId xmlns:a16="http://schemas.microsoft.com/office/drawing/2014/main" id="{1D7ADD51-C649-5788-2D6F-589A7579B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8" y="2629114"/>
            <a:ext cx="10429875" cy="3695700"/>
          </a:xfrm>
          <a:prstGeom prst="rect">
            <a:avLst/>
          </a:prstGeom>
        </p:spPr>
      </p:pic>
      <p:pic>
        <p:nvPicPr>
          <p:cNvPr id="6" name="Picture 5" descr="A group of police officers and a child&#10;&#10;Description automatically generated with low confidence">
            <a:extLst>
              <a:ext uri="{FF2B5EF4-FFF2-40B4-BE49-F238E27FC236}">
                <a16:creationId xmlns:a16="http://schemas.microsoft.com/office/drawing/2014/main" id="{141D8093-F67D-19F1-8D0C-ADFC097DC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32" y="471487"/>
            <a:ext cx="5962650" cy="4829175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 with low confidence">
            <a:extLst>
              <a:ext uri="{FF2B5EF4-FFF2-40B4-BE49-F238E27FC236}">
                <a16:creationId xmlns:a16="http://schemas.microsoft.com/office/drawing/2014/main" id="{FCED29BA-09D4-3BE6-20D3-C8FEF4556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1" y="2622662"/>
            <a:ext cx="4876666" cy="3981801"/>
          </a:xfrm>
          <a:prstGeom prst="rect">
            <a:avLst/>
          </a:prstGeom>
        </p:spPr>
      </p:pic>
      <p:pic>
        <p:nvPicPr>
          <p:cNvPr id="7" name="Picture 6" descr="A picture containing flower, text, funeral, clothing&#10;&#10;Description automatically generated">
            <a:extLst>
              <a:ext uri="{FF2B5EF4-FFF2-40B4-BE49-F238E27FC236}">
                <a16:creationId xmlns:a16="http://schemas.microsoft.com/office/drawing/2014/main" id="{6EE6E20B-9AFA-EE9E-CFB0-98B48FF28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07" y="825962"/>
            <a:ext cx="5962650" cy="48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0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8EC94D99-12ED-9FFA-5A86-27AB9A1CA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910608"/>
              </p:ext>
            </p:extLst>
          </p:nvPr>
        </p:nvGraphicFramePr>
        <p:xfrm>
          <a:off x="2032001" y="2402541"/>
          <a:ext cx="2037976" cy="373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49A8D5-B181-918A-2F95-15874C286A38}"/>
              </a:ext>
            </a:extLst>
          </p:cNvPr>
          <p:cNvSpPr/>
          <p:nvPr/>
        </p:nvSpPr>
        <p:spPr>
          <a:xfrm>
            <a:off x="1703294" y="3810000"/>
            <a:ext cx="3541059" cy="25639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2A093EE-1E89-0786-A5B5-546E51884E0D}"/>
              </a:ext>
            </a:extLst>
          </p:cNvPr>
          <p:cNvSpPr/>
          <p:nvPr/>
        </p:nvSpPr>
        <p:spPr>
          <a:xfrm>
            <a:off x="1682378" y="2147047"/>
            <a:ext cx="3541059" cy="25639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A64C3C-FEB0-5121-B584-CABD2DB6FEB3}"/>
              </a:ext>
            </a:extLst>
          </p:cNvPr>
          <p:cNvSpPr/>
          <p:nvPr/>
        </p:nvSpPr>
        <p:spPr>
          <a:xfrm>
            <a:off x="1918447" y="2147047"/>
            <a:ext cx="2402541" cy="1662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FD77395-374B-3E55-3F0F-18EE17009825}"/>
              </a:ext>
            </a:extLst>
          </p:cNvPr>
          <p:cNvSpPr/>
          <p:nvPr/>
        </p:nvSpPr>
        <p:spPr>
          <a:xfrm>
            <a:off x="1834778" y="2299447"/>
            <a:ext cx="3541059" cy="24115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961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8EC94D99-12ED-9FFA-5A86-27AB9A1CA67D}"/>
              </a:ext>
            </a:extLst>
          </p:cNvPr>
          <p:cNvGraphicFramePr/>
          <p:nvPr/>
        </p:nvGraphicFramePr>
        <p:xfrm>
          <a:off x="2032001" y="2402541"/>
          <a:ext cx="2037976" cy="373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24F795-5C0B-AC9F-AB36-EFD1DD90749D}"/>
              </a:ext>
            </a:extLst>
          </p:cNvPr>
          <p:cNvSpPr/>
          <p:nvPr/>
        </p:nvSpPr>
        <p:spPr>
          <a:xfrm>
            <a:off x="1703294" y="3836895"/>
            <a:ext cx="3541059" cy="256390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0847B-D7D6-826E-DAB4-29C7F7CF0A31}"/>
              </a:ext>
            </a:extLst>
          </p:cNvPr>
          <p:cNvSpPr txBox="1"/>
          <p:nvPr/>
        </p:nvSpPr>
        <p:spPr>
          <a:xfrm>
            <a:off x="4398684" y="5620870"/>
            <a:ext cx="82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Panel study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E61F1-477C-933F-ACD3-D786AA96B46E}"/>
              </a:ext>
            </a:extLst>
          </p:cNvPr>
          <p:cNvSpPr/>
          <p:nvPr/>
        </p:nvSpPr>
        <p:spPr>
          <a:xfrm>
            <a:off x="1918447" y="2147047"/>
            <a:ext cx="2402541" cy="1662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239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8EC94D99-12ED-9FFA-5A86-27AB9A1CA67D}"/>
              </a:ext>
            </a:extLst>
          </p:cNvPr>
          <p:cNvGraphicFramePr/>
          <p:nvPr/>
        </p:nvGraphicFramePr>
        <p:xfrm>
          <a:off x="2032001" y="2402541"/>
          <a:ext cx="2037976" cy="373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24F795-5C0B-AC9F-AB36-EFD1DD90749D}"/>
              </a:ext>
            </a:extLst>
          </p:cNvPr>
          <p:cNvSpPr/>
          <p:nvPr/>
        </p:nvSpPr>
        <p:spPr>
          <a:xfrm>
            <a:off x="1703294" y="3836895"/>
            <a:ext cx="3541059" cy="25639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627A38-FF97-6ED3-DD45-B550C8CBEECA}"/>
              </a:ext>
            </a:extLst>
          </p:cNvPr>
          <p:cNvSpPr/>
          <p:nvPr/>
        </p:nvSpPr>
        <p:spPr>
          <a:xfrm>
            <a:off x="1682378" y="2147047"/>
            <a:ext cx="3541059" cy="25639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EB0A-2712-9F8C-5B48-7C86CD266F96}"/>
              </a:ext>
            </a:extLst>
          </p:cNvPr>
          <p:cNvSpPr/>
          <p:nvPr/>
        </p:nvSpPr>
        <p:spPr>
          <a:xfrm>
            <a:off x="1849718" y="4673849"/>
            <a:ext cx="2402541" cy="1662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794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8EC94D99-12ED-9FFA-5A86-27AB9A1CA67D}"/>
              </a:ext>
            </a:extLst>
          </p:cNvPr>
          <p:cNvGraphicFramePr/>
          <p:nvPr/>
        </p:nvGraphicFramePr>
        <p:xfrm>
          <a:off x="2032001" y="2402541"/>
          <a:ext cx="2037976" cy="373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24F795-5C0B-AC9F-AB36-EFD1DD90749D}"/>
              </a:ext>
            </a:extLst>
          </p:cNvPr>
          <p:cNvSpPr/>
          <p:nvPr/>
        </p:nvSpPr>
        <p:spPr>
          <a:xfrm>
            <a:off x="1703294" y="3836895"/>
            <a:ext cx="3541059" cy="25639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627A38-FF97-6ED3-DD45-B550C8CBEECA}"/>
              </a:ext>
            </a:extLst>
          </p:cNvPr>
          <p:cNvSpPr/>
          <p:nvPr/>
        </p:nvSpPr>
        <p:spPr>
          <a:xfrm>
            <a:off x="1682378" y="2147047"/>
            <a:ext cx="3541059" cy="256390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890D7-8380-24FC-EAB1-A4B8D3AA7003}"/>
              </a:ext>
            </a:extLst>
          </p:cNvPr>
          <p:cNvSpPr txBox="1"/>
          <p:nvPr/>
        </p:nvSpPr>
        <p:spPr>
          <a:xfrm>
            <a:off x="4326966" y="2332192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RCS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FE7A0-A2F9-FF84-063C-02C924EFE488}"/>
              </a:ext>
            </a:extLst>
          </p:cNvPr>
          <p:cNvSpPr/>
          <p:nvPr/>
        </p:nvSpPr>
        <p:spPr>
          <a:xfrm>
            <a:off x="2008091" y="4728883"/>
            <a:ext cx="2402541" cy="1662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514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8EC94D99-12ED-9FFA-5A86-27AB9A1CA67D}"/>
              </a:ext>
            </a:extLst>
          </p:cNvPr>
          <p:cNvGraphicFramePr/>
          <p:nvPr/>
        </p:nvGraphicFramePr>
        <p:xfrm>
          <a:off x="2032001" y="2402541"/>
          <a:ext cx="2037976" cy="373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24F795-5C0B-AC9F-AB36-EFD1DD90749D}"/>
              </a:ext>
            </a:extLst>
          </p:cNvPr>
          <p:cNvSpPr/>
          <p:nvPr/>
        </p:nvSpPr>
        <p:spPr>
          <a:xfrm>
            <a:off x="1703294" y="3836895"/>
            <a:ext cx="3541059" cy="256390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0847B-D7D6-826E-DAB4-29C7F7CF0A31}"/>
              </a:ext>
            </a:extLst>
          </p:cNvPr>
          <p:cNvSpPr txBox="1"/>
          <p:nvPr/>
        </p:nvSpPr>
        <p:spPr>
          <a:xfrm>
            <a:off x="4398684" y="5620870"/>
            <a:ext cx="82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Panel study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627A38-FF97-6ED3-DD45-B550C8CBEECA}"/>
              </a:ext>
            </a:extLst>
          </p:cNvPr>
          <p:cNvSpPr/>
          <p:nvPr/>
        </p:nvSpPr>
        <p:spPr>
          <a:xfrm>
            <a:off x="1682378" y="2147047"/>
            <a:ext cx="3541059" cy="256390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890D7-8380-24FC-EAB1-A4B8D3AA7003}"/>
              </a:ext>
            </a:extLst>
          </p:cNvPr>
          <p:cNvSpPr txBox="1"/>
          <p:nvPr/>
        </p:nvSpPr>
        <p:spPr>
          <a:xfrm>
            <a:off x="4326966" y="2332192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RCS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EB1635-81E6-C30B-9C83-1BA53AB5A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2800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94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lag on a pole&#10;&#10;Description automatically generated with low confidence">
            <a:extLst>
              <a:ext uri="{FF2B5EF4-FFF2-40B4-BE49-F238E27FC236}">
                <a16:creationId xmlns:a16="http://schemas.microsoft.com/office/drawing/2014/main" id="{5ACC2D84-B0AB-64FC-A88F-99E10AF9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6" y="138741"/>
            <a:ext cx="53435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lag on a pole&#10;&#10;Description automatically generated with low confidence">
            <a:extLst>
              <a:ext uri="{FF2B5EF4-FFF2-40B4-BE49-F238E27FC236}">
                <a16:creationId xmlns:a16="http://schemas.microsoft.com/office/drawing/2014/main" id="{5ACC2D84-B0AB-64FC-A88F-99E10AF9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6" y="138741"/>
            <a:ext cx="5343525" cy="4648200"/>
          </a:xfrm>
          <a:prstGeom prst="rect">
            <a:avLst/>
          </a:prstGeom>
        </p:spPr>
      </p:pic>
      <p:pic>
        <p:nvPicPr>
          <p:cNvPr id="3" name="Picture 2" descr="A person in a military uniform&#10;&#10;Description automatically generated with medium confidence">
            <a:extLst>
              <a:ext uri="{FF2B5EF4-FFF2-40B4-BE49-F238E27FC236}">
                <a16:creationId xmlns:a16="http://schemas.microsoft.com/office/drawing/2014/main" id="{5DA9ABDC-0CD9-8FDD-B142-A800958D5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1557337"/>
            <a:ext cx="3895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80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Mónica Gerber Plüss</dc:creator>
  <cp:lastModifiedBy>Mónica Gerber Plüss</cp:lastModifiedBy>
  <cp:revision>2</cp:revision>
  <dcterms:created xsi:type="dcterms:W3CDTF">2023-05-18T11:15:03Z</dcterms:created>
  <dcterms:modified xsi:type="dcterms:W3CDTF">2023-05-21T10:26:30Z</dcterms:modified>
</cp:coreProperties>
</file>