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9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0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939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3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54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07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452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52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31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06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46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01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71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97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38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43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0175-42FF-4C4F-BF28-C5E498AEF18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2D5EFB-B06B-47B7-A605-3C2FCA9CA4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532860" cy="1646302"/>
          </a:xfrm>
        </p:spPr>
        <p:txBody>
          <a:bodyPr/>
          <a:lstStyle/>
          <a:p>
            <a:pPr algn="l"/>
            <a:r>
              <a:rPr lang="en-CA" b="1" dirty="0"/>
              <a:t>Capstone Project - The Battle of Neighborhoods</a:t>
            </a:r>
            <a:r>
              <a:rPr lang="en-CA" dirty="0"/>
              <a:t/>
            </a:r>
            <a:br>
              <a:rPr lang="en-CA" dirty="0"/>
            </a:br>
            <a:r>
              <a:rPr lang="en-CA" sz="3500" dirty="0" smtClean="0"/>
              <a:t>Week 2</a:t>
            </a:r>
            <a:endParaRPr lang="en-CA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CA" dirty="0" smtClean="0"/>
          </a:p>
          <a:p>
            <a:pPr algn="l"/>
            <a:r>
              <a:rPr lang="en-CA" dirty="0" smtClean="0"/>
              <a:t>Opening a New Restaurant in London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94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1" y="1855066"/>
            <a:ext cx="88296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3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52" y="1641187"/>
            <a:ext cx="88963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9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5" y="609600"/>
            <a:ext cx="88106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75628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5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2" y="1075170"/>
            <a:ext cx="8782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6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53" y="422368"/>
            <a:ext cx="7245783" cy="25547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080" y="3218063"/>
            <a:ext cx="5382571" cy="311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5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43" y="1497877"/>
            <a:ext cx="83629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5" y="688830"/>
            <a:ext cx="97536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3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40" y="1251094"/>
            <a:ext cx="65151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7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41" y="2092036"/>
            <a:ext cx="8420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34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13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Capstone Project - The Battle of Neighborhoods Week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Week 2</dc:title>
  <dc:creator>Mohammad M. Ghiasi</dc:creator>
  <cp:lastModifiedBy>Mohammad M. Ghiasi</cp:lastModifiedBy>
  <cp:revision>2</cp:revision>
  <dcterms:created xsi:type="dcterms:W3CDTF">2019-05-20T15:05:52Z</dcterms:created>
  <dcterms:modified xsi:type="dcterms:W3CDTF">2019-05-20T15:15:44Z</dcterms:modified>
</cp:coreProperties>
</file>