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2620-4C65-42B6-8FF1-15F637ED6A7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48A1-5C4C-40FD-8D9B-6813A998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fif"/><Relationship Id="rId4" Type="http://schemas.openxmlformats.org/officeDocument/2006/relationships/image" Target="../media/image1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99" y="3848884"/>
            <a:ext cx="5125994" cy="300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93" y="337875"/>
            <a:ext cx="247650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" y="337875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53" y="4799446"/>
            <a:ext cx="2466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78" y="90225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87" y="2345049"/>
            <a:ext cx="302895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64" y="3727883"/>
            <a:ext cx="2143125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3" t="15024" r="22041" b="31587"/>
          <a:stretch/>
        </p:blipFill>
        <p:spPr>
          <a:xfrm>
            <a:off x="2002966" y="1345647"/>
            <a:ext cx="1133342" cy="11848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3" t="15024" r="22041" b="31587"/>
          <a:stretch/>
        </p:blipFill>
        <p:spPr>
          <a:xfrm>
            <a:off x="8830380" y="3381314"/>
            <a:ext cx="1133342" cy="11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" y="276566"/>
            <a:ext cx="28575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62" y="276566"/>
            <a:ext cx="302895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6" b="15244"/>
          <a:stretch/>
        </p:blipFill>
        <p:spPr>
          <a:xfrm>
            <a:off x="399798" y="2846233"/>
            <a:ext cx="3886334" cy="3155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55" y="2416958"/>
            <a:ext cx="2558677" cy="4318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56" y="1791041"/>
            <a:ext cx="1645751" cy="28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23E0-F671-4F1C-96F2-54D689F1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مشکلات: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1929-7A82-4A00-B8EE-36580FC3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59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هدررفت وقت و انرژی مشتری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افزایش تردد و سفرهای شهری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عدم توضیع عادلانه دارو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سفارش دارو از خارج شهر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عدم دسترسی مشتری به دارو</a:t>
            </a:r>
          </a:p>
        </p:txBody>
      </p:sp>
    </p:spTree>
    <p:extLst>
      <p:ext uri="{BB962C8B-B14F-4D97-AF65-F5344CB8AC3E}">
        <p14:creationId xmlns:p14="http://schemas.microsoft.com/office/powerpoint/2010/main" val="361818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1929-7A82-4A00-B8EE-36580FC3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8487"/>
            <a:ext cx="10515600" cy="140473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8000" dirty="0">
                <a:cs typeface="B Titr" panose="00000700000000000000" pitchFamily="2" charset="-78"/>
              </a:rPr>
              <a:t>راه حل؟</a:t>
            </a:r>
          </a:p>
        </p:txBody>
      </p:sp>
    </p:spTree>
    <p:extLst>
      <p:ext uri="{BB962C8B-B14F-4D97-AF65-F5344CB8AC3E}">
        <p14:creationId xmlns:p14="http://schemas.microsoft.com/office/powerpoint/2010/main" val="25669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ys">
            <a:extLst>
              <a:ext uri="{FF2B5EF4-FFF2-40B4-BE49-F238E27FC236}">
                <a16:creationId xmlns:a16="http://schemas.microsoft.com/office/drawing/2014/main" id="{14C54A66-E54C-4109-8606-3353216B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003" y="243508"/>
            <a:ext cx="6774793" cy="40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EA6FB-4F90-4F74-80FF-1B051AB3E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52" y="3909806"/>
            <a:ext cx="6181697" cy="29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627CD-99C8-4A7D-A001-FFC603C5B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62" y="4278175"/>
            <a:ext cx="2790825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34C7DB-F9F8-41FC-9627-D5539AE1F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96" y="917712"/>
            <a:ext cx="2143125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6E63DA-57C3-422E-9971-B29DBD1A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035" y="-1056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2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F9486A-CD2C-42B0-A0B5-831C0772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212574"/>
            <a:ext cx="7235686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8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مشکلات: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MMGh</dc:creator>
  <cp:lastModifiedBy>MMGh</cp:lastModifiedBy>
  <cp:revision>10</cp:revision>
  <dcterms:created xsi:type="dcterms:W3CDTF">2019-10-04T18:14:41Z</dcterms:created>
  <dcterms:modified xsi:type="dcterms:W3CDTF">2019-10-04T19:14:39Z</dcterms:modified>
</cp:coreProperties>
</file>