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https://facebook.github.io/react-native/docs/getting-started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acebook.github.io/react-native/" TargetMode="External"/><Relationship Id="rId4" Type="http://schemas.openxmlformats.org/officeDocument/2006/relationships/hyperlink" Target="https://github.com/mmgolden/puppergra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React Native"/>
          <p:cNvSpPr txBox="1"/>
          <p:nvPr>
            <p:ph type="ctrTitle"/>
          </p:nvPr>
        </p:nvSpPr>
        <p:spPr>
          <a:xfrm>
            <a:off x="1270000" y="21082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068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Intro to </a:t>
            </a:r>
            <a:r>
              <a:rPr>
                <a:latin typeface="Open Sans"/>
                <a:ea typeface="Open Sans"/>
                <a:cs typeface="Open Sans"/>
                <a:sym typeface="Open Sans"/>
              </a:rPr>
              <a:t>React</a:t>
            </a:r>
            <a:r>
              <a:t> Native</a:t>
            </a:r>
          </a:p>
        </p:txBody>
      </p:sp>
      <p:sp>
        <p:nvSpPr>
          <p:cNvPr id="120" name="Asheville Women in Tech"/>
          <p:cNvSpPr txBox="1"/>
          <p:nvPr>
            <p:ph type="subTitle" sz="quarter" idx="1"/>
          </p:nvPr>
        </p:nvSpPr>
        <p:spPr>
          <a:xfrm>
            <a:off x="1270000" y="55118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Asheville Women in Tech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2888" y="1333227"/>
            <a:ext cx="2699024" cy="269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Flexbox</a:t>
            </a:r>
          </a:p>
        </p:txBody>
      </p:sp>
      <p:sp>
        <p:nvSpPr>
          <p:cNvPr id="157" name="Flexbox in React Native is the same as CSS, except the defaults are different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Flexbox in React Native is the same as CSS, except the defaults are different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flexDirection defaults to column instead of row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flex only supports a single number</a:t>
            </a:r>
          </a:p>
        </p:txBody>
      </p:sp>
      <p:pic>
        <p:nvPicPr>
          <p:cNvPr id="158" name="Screen Shot 2019-08-10 at 4.53.13 PM.png" descr="Screen Shot 2019-08-10 at 4.53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5200" y="2235273"/>
            <a:ext cx="5680201" cy="6997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View, Text and TextIn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View, Text and TextInput</a:t>
            </a:r>
          </a:p>
        </p:txBody>
      </p:sp>
      <p:sp>
        <p:nvSpPr>
          <p:cNvPr id="161" name="View is similar to a div. It is a container that supports flexbox, style, touch handling, and accessibility controls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View is similar to a div. It is a container that supports flexbox, style, touch handling, and accessibility controls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Text supports nesting, styling, and touch handling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TextInput can be configured through props to support auto-correction, auto-capitalization, placeholder text, and keyboard types</a:t>
            </a:r>
          </a:p>
        </p:txBody>
      </p:sp>
      <p:pic>
        <p:nvPicPr>
          <p:cNvPr id="162" name="Screen Shot 2019-08-10 at 7.19.08 PM.png" descr="Screen Shot 2019-08-10 at 7.19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6807" y="3384194"/>
            <a:ext cx="5401743" cy="469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 and Image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Image and ImageBackground</a:t>
            </a:r>
          </a:p>
        </p:txBody>
      </p:sp>
      <p:sp>
        <p:nvSpPr>
          <p:cNvPr id="165" name="Image can display network images, static resources, temporary local images, and images from the camera roll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Image can display network images, static resources, temporary local images, and images from the camera roll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Network images must be given a width and height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ImageBackground accepts the same props as Image and children can be added. Width and height must be added</a:t>
            </a:r>
          </a:p>
        </p:txBody>
      </p:sp>
      <p:pic>
        <p:nvPicPr>
          <p:cNvPr id="166" name="Screen Shot 2019-08-10 at 7.27.12 PM.png" descr="Screen Shot 2019-08-10 at 7.27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2052" y="3136062"/>
            <a:ext cx="5726496" cy="519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uttons and Touch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Buttons and Touchables</a:t>
            </a:r>
          </a:p>
        </p:txBody>
      </p:sp>
      <p:sp>
        <p:nvSpPr>
          <p:cNvPr id="169" name="React Native provides a basic button with default styling for both platforms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Native provides a basic button with default styling for both platforms</a:t>
            </a:r>
          </a:p>
          <a:p>
            <a:pPr marL="312039" indent="-312039" defTabSz="531622">
              <a:spcBef>
                <a:spcPts val="2900"/>
              </a:spcBef>
              <a:defRPr sz="2548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Touchable components support tapping gestures and displaying feedback when a gesture is recognized</a:t>
            </a:r>
          </a:p>
          <a:p>
            <a:pPr marL="312039" indent="-312039" defTabSz="531622">
              <a:spcBef>
                <a:spcPts val="2900"/>
              </a:spcBef>
              <a:defRPr sz="2548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Touchables include TouchableHighlight, TouchableNativeFeedback, TouchableOpacity, TouchableWithoutFeedback</a:t>
            </a:r>
          </a:p>
        </p:txBody>
      </p:sp>
      <p:pic>
        <p:nvPicPr>
          <p:cNvPr id="170" name="Screen Shot 2019-08-11 at 6.20.59 PM.png" descr="Screen Shot 2019-08-11 at 6.20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2855" y="2535458"/>
            <a:ext cx="5401742" cy="639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croll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ScrollView</a:t>
            </a:r>
          </a:p>
        </p:txBody>
      </p:sp>
      <p:sp>
        <p:nvSpPr>
          <p:cNvPr id="173" name="ScrollView is a scrolling container that can host multiple components and views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 marL="322325" indent="-322325" defTabSz="549148">
              <a:spcBef>
                <a:spcPts val="3000"/>
              </a:spcBef>
              <a:defRPr sz="2632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ScrollView is a scrolling container that can host multiple components and views</a:t>
            </a:r>
          </a:p>
          <a:p>
            <a:pPr marL="322325" indent="-322325" defTabSz="549148">
              <a:spcBef>
                <a:spcPts val="3000"/>
              </a:spcBef>
              <a:defRPr sz="2632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Must have a bounded height to work</a:t>
            </a:r>
          </a:p>
          <a:p>
            <a:pPr marL="322325" indent="-322325" defTabSz="549148">
              <a:spcBef>
                <a:spcPts val="3000"/>
              </a:spcBef>
              <a:defRPr sz="2632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Renders all of its children at once</a:t>
            </a:r>
          </a:p>
          <a:p>
            <a:pPr marL="322325" indent="-322325" defTabSz="549148">
              <a:spcBef>
                <a:spcPts val="3000"/>
              </a:spcBef>
              <a:defRPr sz="2632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ScrollView works best to display a small amount of things of a limited size</a:t>
            </a:r>
          </a:p>
        </p:txBody>
      </p:sp>
      <p:pic>
        <p:nvPicPr>
          <p:cNvPr id="174" name="Screen Shot 2019-08-11 at 7.10.26 PM.png" descr="Screen Shot 2019-08-11 at 7.1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0831" y="3113403"/>
            <a:ext cx="5401742" cy="5241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at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FlatList</a:t>
            </a:r>
          </a:p>
        </p:txBody>
      </p:sp>
      <p:sp>
        <p:nvSpPr>
          <p:cNvPr id="177" name="FlatList renders items lazily so it saves memory and processing time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FlatList renders items lazily so it saves memory and processing time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FlatList supports horizontal mode, a header, a footer, separators, pull to refresh, scroll loading and multiple columns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Requires two props: data and renderItem</a:t>
            </a:r>
          </a:p>
        </p:txBody>
      </p:sp>
      <p:pic>
        <p:nvPicPr>
          <p:cNvPr id="178" name="Screen Shot 2019-08-11 at 9.00.41 PM.png" descr="Screen Shot 2019-08-11 at 9.00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6647" y="3546659"/>
            <a:ext cx="5158597" cy="4374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81" name="React Native docs: facebook.github.io/react-nat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Native docs:</a:t>
            </a:r>
            <a:br/>
            <a:r>
              <a:rPr u="sng">
                <a:hlinkClick r:id="rId3" invalidUrl="" action="" tgtFrame="" tooltip="" history="1" highlightClick="0" endSnd="0"/>
              </a:rPr>
              <a:t>facebook.github.io/react-native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Presentation and Puppergram code: </a:t>
            </a:r>
            <a:br/>
            <a:r>
              <a:rPr u="sng">
                <a:hlinkClick r:id="rId4" invalidUrl="" action="" tgtFrame="" tooltip="" history="1" highlightClick="0" endSnd="0"/>
              </a:rPr>
              <a:t>github.com/mmgolden/puppergram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React Nativ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React Native?</a:t>
            </a:r>
          </a:p>
        </p:txBody>
      </p:sp>
      <p:sp>
        <p:nvSpPr>
          <p:cNvPr id="124" name="React Native lets you build mobile apps with JavaScript and React instead of Swift, Kotlin or Jav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Native lets you build mobile apps with JavaScript and React instead of Swift, Kotlin or Java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Native apps render native UI elements for iOS and Android</a:t>
            </a:r>
          </a:p>
        </p:txBody>
      </p:sp>
      <p:pic>
        <p:nvPicPr>
          <p:cNvPr id="125" name="dhe-haivan-kg0kXSdKk0Q-unsplash.jpg" descr="dhe-haivan-kg0kXSdKk0Q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9515" y="2953004"/>
            <a:ext cx="4171570" cy="5562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act vs. React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React vs. React Native</a:t>
            </a:r>
          </a:p>
        </p:txBody>
      </p:sp>
      <p:sp>
        <p:nvSpPr>
          <p:cNvPr id="128" name="The core concepts of React like components, JSX, state, and props carry over to React Nativ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core concepts of React like components, JSX, state, and props carry over to React Native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Native uses built-in native components instead of web components</a:t>
            </a:r>
          </a:p>
        </p:txBody>
      </p:sp>
      <p:pic>
        <p:nvPicPr>
          <p:cNvPr id="129" name="Screen Shot 2019-08-06 at 9.13.21 PM.png" descr="Screen Shot 2019-08-06 at 9.13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0827" y="3115362"/>
            <a:ext cx="5608946" cy="5237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Getting Started</a:t>
            </a:r>
          </a:p>
        </p:txBody>
      </p:sp>
      <p:sp>
        <p:nvSpPr>
          <p:cNvPr id="132" name="There are two methods for starting a project: Expo and the React Native CL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There are two methods for starting a project: Expo and the React Native CLI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Expo is like “create react app” for React Native. It will get  your app up and running quickly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React Native CLI provides more flexibility and allows developers to access the native code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You must have a Mac if you want to develop for 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JS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JSX</a:t>
            </a:r>
          </a:p>
        </p:txBody>
      </p:sp>
      <p:sp>
        <p:nvSpPr>
          <p:cNvPr id="137" name="JSX looks like HTML, but it’s actually an extension of JavaScript that produces React eleme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JSX looks like HTML, but it’s actually an extension of JavaScript that produces React elements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does not require JSX but it is recommended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Any valid JavaScript expression can go inside curly braces in JSX</a:t>
            </a:r>
          </a:p>
        </p:txBody>
      </p:sp>
      <p:pic>
        <p:nvPicPr>
          <p:cNvPr id="138" name="Screen Shot 2019-08-06 at 9.14.46 PM.png" descr="Screen Shot 2019-08-06 at 9.14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9034" y="2854705"/>
            <a:ext cx="4672531" cy="575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141" name="Components are reusable pieces of code that are similar to JavaScript func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Components are reusable pieces of code that are similar to JavaScript functions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Components accept inputs called props and return React elements that render on the screen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two major types of components are stateful and stateless functional components</a:t>
            </a:r>
          </a:p>
        </p:txBody>
      </p:sp>
      <p:pic>
        <p:nvPicPr>
          <p:cNvPr id="142" name="Screen Shot 2019-08-06 at 9.38.02 PM.png" descr="Screen Shot 2019-08-06 at 9.38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8575" y="2454468"/>
            <a:ext cx="4778820" cy="655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Props</a:t>
            </a:r>
          </a:p>
        </p:txBody>
      </p:sp>
      <p:sp>
        <p:nvSpPr>
          <p:cNvPr id="145" name="Two types of data control for components: props and stat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Two types of data control for components: props and state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Props are set by the parent component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Props are “read only” and should not be modified inside the component</a:t>
            </a:r>
          </a:p>
        </p:txBody>
      </p:sp>
      <p:pic>
        <p:nvPicPr>
          <p:cNvPr id="146" name="Screen Shot 2019-08-07 at 8.22.28 PM.png" descr="Screen Shot 2019-08-07 at 8.2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956" y="2714875"/>
            <a:ext cx="4990688" cy="603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149" name="State should be used for data that will chang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State should be used for data that will change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State should not be modified directly</a:t>
            </a:r>
          </a:p>
          <a:p>
            <a:pPr>
              <a:defRPr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When state changes, the component is re-rendered</a:t>
            </a:r>
          </a:p>
        </p:txBody>
      </p:sp>
      <p:pic>
        <p:nvPicPr>
          <p:cNvPr id="150" name="Screen Shot 2019-08-08 at 6.21.22 PM.png" descr="Screen Shot 2019-08-08 at 6.21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019" y="2325560"/>
            <a:ext cx="4946562" cy="6816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ty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06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Styling</a:t>
            </a:r>
          </a:p>
        </p:txBody>
      </p:sp>
      <p:sp>
        <p:nvSpPr>
          <p:cNvPr id="153" name="The style prop accepts a JavaScript object or an array of styles (the last style has precedence)…"/>
          <p:cNvSpPr txBox="1"/>
          <p:nvPr>
            <p:ph type="body" sz="half" idx="1"/>
          </p:nvPr>
        </p:nvSpPr>
        <p:spPr>
          <a:xfrm>
            <a:off x="952500" y="2590800"/>
            <a:ext cx="5401742" cy="6286500"/>
          </a:xfrm>
          <a:prstGeom prst="rect">
            <a:avLst/>
          </a:prstGeom>
        </p:spPr>
        <p:txBody>
          <a:bodyPr/>
          <a:lstStyle/>
          <a:p>
            <a:pPr marL="301752" indent="-301752" defTabSz="514095">
              <a:spcBef>
                <a:spcPts val="2800"/>
              </a:spcBef>
              <a:defRPr sz="2464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style prop accepts a JavaScript object or an array of styles (the last style has precedence)</a:t>
            </a:r>
          </a:p>
          <a:p>
            <a:pPr marL="301752" indent="-301752" defTabSz="514095">
              <a:spcBef>
                <a:spcPts val="2800"/>
              </a:spcBef>
              <a:defRPr sz="2464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The style names are the same as CSS, except that they are camel case</a:t>
            </a:r>
          </a:p>
          <a:p>
            <a:pPr marL="301752" indent="-301752" defTabSz="514095">
              <a:spcBef>
                <a:spcPts val="2800"/>
              </a:spcBef>
              <a:defRPr sz="2464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Stylesheet.create() can be used to create styles</a:t>
            </a:r>
          </a:p>
          <a:p>
            <a:pPr marL="301752" indent="-301752" defTabSz="514095">
              <a:spcBef>
                <a:spcPts val="2800"/>
              </a:spcBef>
              <a:defRPr sz="2464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React dimensions are unitless and represent density-independent pixels</a:t>
            </a:r>
          </a:p>
        </p:txBody>
      </p:sp>
      <p:pic>
        <p:nvPicPr>
          <p:cNvPr id="154" name="Screen Shot 2019-08-08 at 7.41.23 PM.png" descr="Screen Shot 2019-08-08 at 7.41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233" y="2523905"/>
            <a:ext cx="5087777" cy="6420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