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1" r:id="rId6"/>
    <p:sldId id="340" r:id="rId7"/>
    <p:sldId id="341" r:id="rId8"/>
    <p:sldId id="343" r:id="rId9"/>
    <p:sldId id="278" r:id="rId10"/>
    <p:sldId id="342" r:id="rId11"/>
    <p:sldId id="345" r:id="rId12"/>
    <p:sldId id="346" r:id="rId13"/>
    <p:sldId id="296" r:id="rId14"/>
    <p:sldId id="348"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p:scale>
          <a:sx n="75" d="100"/>
          <a:sy n="75" d="100"/>
        </p:scale>
        <p:origin x="636" y="3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0_Images &amp; Contents Layout">
    <p:spTree>
      <p:nvGrpSpPr>
        <p:cNvPr id="1" name=""/>
        <p:cNvGrpSpPr/>
        <p:nvPr/>
      </p:nvGrpSpPr>
      <p:grpSpPr>
        <a:xfrm>
          <a:off x="0" y="0"/>
          <a:ext cx="0" cy="0"/>
          <a:chOff x="0" y="0"/>
          <a:chExt cx="0" cy="0"/>
        </a:xfrm>
      </p:grpSpPr>
      <p:sp>
        <p:nvSpPr>
          <p:cNvPr id="4" name="Picture Placeholder 2"/>
          <p:cNvSpPr>
            <a:spLocks noGrp="1"/>
          </p:cNvSpPr>
          <p:nvPr>
            <p:ph type="pic" idx="10" hasCustomPrompt="1"/>
          </p:nvPr>
        </p:nvSpPr>
        <p:spPr>
          <a:xfrm>
            <a:off x="4092000" y="54582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0" y="357540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811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512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79" r:id="rId13"/>
    <p:sldLayoutId id="2147483681" r:id="rId14"/>
    <p:sldLayoutId id="2147483678" r:id="rId15"/>
    <p:sldLayoutId id="2147483684" r:id="rId16"/>
    <p:sldLayoutId id="214748368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2" name="TextBox 21">
            <a:extLst>
              <a:ext uri="{FF2B5EF4-FFF2-40B4-BE49-F238E27FC236}">
                <a16:creationId xmlns:a16="http://schemas.microsoft.com/office/drawing/2014/main" id="{7DC83D12-1353-440F-A5DC-1ACD4C118187}"/>
              </a:ext>
            </a:extLst>
          </p:cNvPr>
          <p:cNvSpPr txBox="1"/>
          <p:nvPr/>
        </p:nvSpPr>
        <p:spPr>
          <a:xfrm>
            <a:off x="2895600" y="3152252"/>
            <a:ext cx="6400800" cy="1323439"/>
          </a:xfrm>
          <a:prstGeom prst="rect">
            <a:avLst/>
          </a:prstGeom>
          <a:noFill/>
        </p:spPr>
        <p:txBody>
          <a:bodyPr wrap="square" rtlCol="0" anchor="ctr">
            <a:spAutoFit/>
          </a:bodyPr>
          <a:lstStyle/>
          <a:p>
            <a:pPr algn="ctr"/>
            <a:r>
              <a:rPr lang="en-US" altLang="ko-KR" sz="2400" b="1" u="sng" dirty="0">
                <a:solidFill>
                  <a:schemeClr val="bg1"/>
                </a:solidFill>
                <a:latin typeface="Tw Cen MT" panose="020B0602020104020603" pitchFamily="34" charset="0"/>
                <a:cs typeface="Arial" pitchFamily="34" charset="0"/>
              </a:rPr>
              <a:t>OLEH :</a:t>
            </a:r>
          </a:p>
          <a:p>
            <a:pPr algn="ctr"/>
            <a:r>
              <a:rPr lang="en-US" altLang="ko-KR" sz="2800" b="1" dirty="0">
                <a:solidFill>
                  <a:schemeClr val="bg1"/>
                </a:solidFill>
                <a:latin typeface="Tw Cen MT" panose="020B0602020104020603" pitchFamily="34" charset="0"/>
                <a:cs typeface="Arial" pitchFamily="34" charset="0"/>
              </a:rPr>
              <a:t>MUHAMMAD GILANG PRATAMA</a:t>
            </a:r>
          </a:p>
          <a:p>
            <a:pPr algn="ctr"/>
            <a:r>
              <a:rPr lang="en-US" altLang="ko-KR" sz="2800" b="1" dirty="0">
                <a:solidFill>
                  <a:schemeClr val="bg1"/>
                </a:solidFill>
                <a:latin typeface="Tw Cen MT" panose="020B0602020104020603" pitchFamily="34" charset="0"/>
                <a:cs typeface="Arial" pitchFamily="34" charset="0"/>
              </a:rPr>
              <a:t>5160411402</a:t>
            </a:r>
            <a:endParaRPr lang="ko-KR" altLang="en-US" sz="2800" b="1" dirty="0">
              <a:solidFill>
                <a:schemeClr val="bg1"/>
              </a:solidFill>
              <a:latin typeface="Tw Cen MT" panose="020B0602020104020603" pitchFamily="34" charset="0"/>
              <a:cs typeface="Arial" pitchFamily="34" charset="0"/>
            </a:endParaRPr>
          </a:p>
        </p:txBody>
      </p:sp>
      <p:sp>
        <p:nvSpPr>
          <p:cNvPr id="2" name="TextBox 21">
            <a:extLst>
              <a:ext uri="{FF2B5EF4-FFF2-40B4-BE49-F238E27FC236}">
                <a16:creationId xmlns:a16="http://schemas.microsoft.com/office/drawing/2014/main" id="{9DE92CE6-7181-44FE-8CB9-F23D716150F5}"/>
              </a:ext>
            </a:extLst>
          </p:cNvPr>
          <p:cNvSpPr txBox="1"/>
          <p:nvPr/>
        </p:nvSpPr>
        <p:spPr>
          <a:xfrm>
            <a:off x="2425700" y="5164535"/>
            <a:ext cx="7340600" cy="1569660"/>
          </a:xfrm>
          <a:prstGeom prst="rect">
            <a:avLst/>
          </a:prstGeom>
          <a:noFill/>
        </p:spPr>
        <p:txBody>
          <a:bodyPr wrap="square" rtlCol="0" anchor="ctr">
            <a:spAutoFit/>
          </a:bodyPr>
          <a:lstStyle/>
          <a:p>
            <a:pPr algn="ctr"/>
            <a:r>
              <a:rPr lang="en-US" altLang="ko-KR" sz="2400" b="1" dirty="0">
                <a:solidFill>
                  <a:schemeClr val="bg1"/>
                </a:solidFill>
                <a:latin typeface="Bahnschrift SemiCondensed" panose="020B0502040204020203" pitchFamily="34" charset="0"/>
                <a:cs typeface="Arial" pitchFamily="34" charset="0"/>
              </a:rPr>
              <a:t>FAKULTAS TEKNOLOGI INFORMASI DAN ELEKTRO</a:t>
            </a:r>
          </a:p>
          <a:p>
            <a:pPr algn="ctr"/>
            <a:r>
              <a:rPr lang="en-US" altLang="ko-KR" sz="2400" b="1" dirty="0">
                <a:solidFill>
                  <a:schemeClr val="bg1"/>
                </a:solidFill>
                <a:latin typeface="Bahnschrift SemiCondensed" panose="020B0502040204020203" pitchFamily="34" charset="0"/>
                <a:cs typeface="Arial" pitchFamily="34" charset="0"/>
              </a:rPr>
              <a:t>PROGRAM STUDI INFORMATIKA</a:t>
            </a:r>
          </a:p>
          <a:p>
            <a:pPr algn="ctr"/>
            <a:r>
              <a:rPr lang="en-US" altLang="ko-KR" sz="2400" b="1" dirty="0">
                <a:solidFill>
                  <a:schemeClr val="bg1"/>
                </a:solidFill>
                <a:latin typeface="Bahnschrift SemiCondensed" panose="020B0502040204020203" pitchFamily="34" charset="0"/>
                <a:cs typeface="Arial" pitchFamily="34" charset="0"/>
              </a:rPr>
              <a:t>UNIVERSITAS TEKNOLOGI YOGYAKARTA</a:t>
            </a:r>
          </a:p>
          <a:p>
            <a:pPr algn="ctr"/>
            <a:r>
              <a:rPr lang="en-US" altLang="ko-KR" sz="2400" b="1" dirty="0">
                <a:solidFill>
                  <a:schemeClr val="bg1"/>
                </a:solidFill>
                <a:latin typeface="Bahnschrift SemiCondensed" panose="020B0502040204020203" pitchFamily="34" charset="0"/>
                <a:cs typeface="Arial" pitchFamily="34" charset="0"/>
              </a:rPr>
              <a:t>2020</a:t>
            </a:r>
            <a:endParaRPr lang="ko-KR" altLang="en-US" sz="2400" b="1" dirty="0">
              <a:solidFill>
                <a:schemeClr val="bg1"/>
              </a:solidFill>
              <a:latin typeface="Bahnschrift SemiCondensed" panose="020B0502040204020203" pitchFamily="34" charset="0"/>
              <a:cs typeface="Arial" pitchFamily="34" charset="0"/>
            </a:endParaRPr>
          </a:p>
        </p:txBody>
      </p:sp>
      <p:pic>
        <p:nvPicPr>
          <p:cNvPr id="4" name="Picture 51">
            <a:extLst>
              <a:ext uri="{FF2B5EF4-FFF2-40B4-BE49-F238E27FC236}">
                <a16:creationId xmlns:a16="http://schemas.microsoft.com/office/drawing/2014/main" id="{ABE3DBC4-0A31-45CB-BFCF-120FEF99DCE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2708" y="608043"/>
            <a:ext cx="1413393" cy="1365992"/>
          </a:xfrm>
          <a:prstGeom prst="rect">
            <a:avLst/>
          </a:prstGeom>
          <a:noFill/>
          <a:ln>
            <a:noFill/>
          </a:ln>
        </p:spPr>
      </p:pic>
      <p:sp>
        <p:nvSpPr>
          <p:cNvPr id="3" name="TextBox 2">
            <a:extLst>
              <a:ext uri="{FF2B5EF4-FFF2-40B4-BE49-F238E27FC236}">
                <a16:creationId xmlns:a16="http://schemas.microsoft.com/office/drawing/2014/main" id="{03FE475A-562A-43CD-84F6-62A5F89B0874}"/>
              </a:ext>
            </a:extLst>
          </p:cNvPr>
          <p:cNvSpPr txBox="1"/>
          <p:nvPr/>
        </p:nvSpPr>
        <p:spPr>
          <a:xfrm>
            <a:off x="2057994" y="417543"/>
            <a:ext cx="8076012" cy="2015936"/>
          </a:xfrm>
          <a:prstGeom prst="rect">
            <a:avLst/>
          </a:prstGeom>
          <a:noFill/>
        </p:spPr>
        <p:txBody>
          <a:bodyPr wrap="square" rtlCol="0" anchor="ctr">
            <a:spAutoFit/>
          </a:bodyPr>
          <a:lstStyle/>
          <a:p>
            <a:pPr algn="ctr"/>
            <a:r>
              <a:rPr lang="en-US" altLang="ko-KR" sz="2500" b="1" dirty="0">
                <a:solidFill>
                  <a:schemeClr val="bg1"/>
                </a:solidFill>
                <a:latin typeface="Tw Cen MT" panose="020B0602020104020603" pitchFamily="34" charset="0"/>
                <a:ea typeface="맑은 고딕" pitchFamily="50" charset="-127"/>
                <a:cs typeface="Arial" pitchFamily="34" charset="0"/>
              </a:rPr>
              <a:t>SISTEM PENDUKUNG KEPUTUSAN </a:t>
            </a:r>
          </a:p>
          <a:p>
            <a:pPr algn="ctr"/>
            <a:r>
              <a:rPr lang="en-US" altLang="ko-KR" sz="2500" b="1" dirty="0">
                <a:solidFill>
                  <a:schemeClr val="bg1"/>
                </a:solidFill>
                <a:latin typeface="Tw Cen MT" panose="020B0602020104020603" pitchFamily="34" charset="0"/>
                <a:ea typeface="맑은 고딕" pitchFamily="50" charset="-127"/>
                <a:cs typeface="Arial" pitchFamily="34" charset="0"/>
              </a:rPr>
              <a:t>SELEKSI CALON PEGAWAI </a:t>
            </a:r>
          </a:p>
          <a:p>
            <a:pPr algn="ctr"/>
            <a:r>
              <a:rPr lang="en-US" altLang="ko-KR" sz="2500" b="1" dirty="0">
                <a:solidFill>
                  <a:schemeClr val="bg1"/>
                </a:solidFill>
                <a:latin typeface="Tw Cen MT" panose="020B0602020104020603" pitchFamily="34" charset="0"/>
                <a:ea typeface="맑은 고딕" pitchFamily="50" charset="-127"/>
                <a:cs typeface="Arial" pitchFamily="34" charset="0"/>
              </a:rPr>
              <a:t>MELALUI PENDEKATAN FUZZY INFERENCE SYSTEM </a:t>
            </a:r>
          </a:p>
          <a:p>
            <a:pPr algn="ctr"/>
            <a:r>
              <a:rPr lang="en-US" altLang="ko-KR" sz="2500" b="1" dirty="0">
                <a:solidFill>
                  <a:schemeClr val="bg1"/>
                </a:solidFill>
                <a:latin typeface="Tw Cen MT" panose="020B0602020104020603" pitchFamily="34" charset="0"/>
                <a:ea typeface="맑은 고딕" pitchFamily="50" charset="-127"/>
                <a:cs typeface="Arial" pitchFamily="34" charset="0"/>
              </a:rPr>
              <a:t>MENGGUNAKAN METODE TSUKAMOTO</a:t>
            </a:r>
          </a:p>
          <a:p>
            <a:pPr algn="ctr"/>
            <a:r>
              <a:rPr lang="en-US" altLang="ko-KR" sz="2500" b="1" dirty="0">
                <a:solidFill>
                  <a:schemeClr val="bg1"/>
                </a:solidFill>
                <a:latin typeface="Tw Cen MT" panose="020B0602020104020603" pitchFamily="34" charset="0"/>
                <a:ea typeface="맑은 고딕" pitchFamily="50" charset="-127"/>
                <a:cs typeface="Arial" pitchFamily="34" charset="0"/>
              </a:rPr>
              <a:t>(STUDI KASUS : PT ANINDO PERKASA ABADI JAKARTA)</a:t>
            </a:r>
          </a:p>
        </p:txBody>
      </p:sp>
      <p:sp>
        <p:nvSpPr>
          <p:cNvPr id="6" name="Google Shape;1109;p66">
            <a:extLst>
              <a:ext uri="{FF2B5EF4-FFF2-40B4-BE49-F238E27FC236}">
                <a16:creationId xmlns:a16="http://schemas.microsoft.com/office/drawing/2014/main" id="{C0ACC7E8-90A4-46F2-BE76-B24D5F70EE9A}"/>
              </a:ext>
            </a:extLst>
          </p:cNvPr>
          <p:cNvSpPr/>
          <p:nvPr/>
        </p:nvSpPr>
        <p:spPr>
          <a:xfrm rot="5084672" flipH="1">
            <a:off x="11108280" y="4647046"/>
            <a:ext cx="707588" cy="3422528"/>
          </a:xfrm>
          <a:custGeom>
            <a:avLst/>
            <a:gdLst/>
            <a:ahLst/>
            <a:cxnLst/>
            <a:rect l="l" t="t" r="r" b="b"/>
            <a:pathLst>
              <a:path w="5248" h="25384" extrusionOk="0">
                <a:moveTo>
                  <a:pt x="483" y="1"/>
                </a:moveTo>
                <a:cubicBezTo>
                  <a:pt x="216" y="1"/>
                  <a:pt x="0" y="159"/>
                  <a:pt x="451" y="397"/>
                </a:cubicBezTo>
                <a:cubicBezTo>
                  <a:pt x="1041" y="675"/>
                  <a:pt x="1598" y="1023"/>
                  <a:pt x="2119" y="1440"/>
                </a:cubicBezTo>
                <a:cubicBezTo>
                  <a:pt x="3232" y="2413"/>
                  <a:pt x="4031" y="3734"/>
                  <a:pt x="4413" y="5194"/>
                </a:cubicBezTo>
                <a:cubicBezTo>
                  <a:pt x="4448" y="5403"/>
                  <a:pt x="4483" y="5611"/>
                  <a:pt x="4518" y="5855"/>
                </a:cubicBezTo>
                <a:cubicBezTo>
                  <a:pt x="4553" y="6063"/>
                  <a:pt x="4553" y="6272"/>
                  <a:pt x="4553" y="6480"/>
                </a:cubicBezTo>
                <a:cubicBezTo>
                  <a:pt x="4587" y="6863"/>
                  <a:pt x="4553" y="7280"/>
                  <a:pt x="4483" y="7662"/>
                </a:cubicBezTo>
                <a:cubicBezTo>
                  <a:pt x="4379" y="8566"/>
                  <a:pt x="4101" y="9470"/>
                  <a:pt x="3614" y="10270"/>
                </a:cubicBezTo>
                <a:cubicBezTo>
                  <a:pt x="3301" y="10895"/>
                  <a:pt x="2919" y="11486"/>
                  <a:pt x="2571" y="12112"/>
                </a:cubicBezTo>
                <a:cubicBezTo>
                  <a:pt x="2223" y="12772"/>
                  <a:pt x="1911" y="13468"/>
                  <a:pt x="1702" y="14198"/>
                </a:cubicBezTo>
                <a:cubicBezTo>
                  <a:pt x="1493" y="14928"/>
                  <a:pt x="1459" y="15727"/>
                  <a:pt x="1563" y="16492"/>
                </a:cubicBezTo>
                <a:cubicBezTo>
                  <a:pt x="1667" y="17222"/>
                  <a:pt x="1876" y="17917"/>
                  <a:pt x="2154" y="18613"/>
                </a:cubicBezTo>
                <a:lnTo>
                  <a:pt x="2814" y="20316"/>
                </a:lnTo>
                <a:cubicBezTo>
                  <a:pt x="2988" y="20768"/>
                  <a:pt x="3162" y="21255"/>
                  <a:pt x="3266" y="21741"/>
                </a:cubicBezTo>
                <a:cubicBezTo>
                  <a:pt x="3405" y="22367"/>
                  <a:pt x="3475" y="22993"/>
                  <a:pt x="3405" y="23618"/>
                </a:cubicBezTo>
                <a:cubicBezTo>
                  <a:pt x="3371" y="24175"/>
                  <a:pt x="3197" y="24696"/>
                  <a:pt x="2884" y="25113"/>
                </a:cubicBezTo>
                <a:cubicBezTo>
                  <a:pt x="2735" y="25319"/>
                  <a:pt x="2766" y="25384"/>
                  <a:pt x="2843" y="25384"/>
                </a:cubicBezTo>
                <a:cubicBezTo>
                  <a:pt x="2909" y="25384"/>
                  <a:pt x="3009" y="25335"/>
                  <a:pt x="3058" y="25287"/>
                </a:cubicBezTo>
                <a:cubicBezTo>
                  <a:pt x="3371" y="24974"/>
                  <a:pt x="3579" y="24592"/>
                  <a:pt x="3718" y="24175"/>
                </a:cubicBezTo>
                <a:cubicBezTo>
                  <a:pt x="3927" y="23584"/>
                  <a:pt x="3996" y="22993"/>
                  <a:pt x="3962" y="22402"/>
                </a:cubicBezTo>
                <a:cubicBezTo>
                  <a:pt x="3892" y="21672"/>
                  <a:pt x="3718" y="20976"/>
                  <a:pt x="3475" y="20316"/>
                </a:cubicBezTo>
                <a:cubicBezTo>
                  <a:pt x="3232" y="19621"/>
                  <a:pt x="2988" y="18995"/>
                  <a:pt x="2745" y="18335"/>
                </a:cubicBezTo>
                <a:cubicBezTo>
                  <a:pt x="2467" y="17639"/>
                  <a:pt x="2293" y="16909"/>
                  <a:pt x="2223" y="16179"/>
                </a:cubicBezTo>
                <a:cubicBezTo>
                  <a:pt x="2119" y="15171"/>
                  <a:pt x="2293" y="14163"/>
                  <a:pt x="2780" y="13259"/>
                </a:cubicBezTo>
                <a:cubicBezTo>
                  <a:pt x="3336" y="12042"/>
                  <a:pt x="4135" y="10965"/>
                  <a:pt x="4692" y="9679"/>
                </a:cubicBezTo>
                <a:cubicBezTo>
                  <a:pt x="4831" y="9366"/>
                  <a:pt x="4935" y="9018"/>
                  <a:pt x="5004" y="8670"/>
                </a:cubicBezTo>
                <a:cubicBezTo>
                  <a:pt x="5178" y="7975"/>
                  <a:pt x="5248" y="7245"/>
                  <a:pt x="5178" y="6550"/>
                </a:cubicBezTo>
                <a:cubicBezTo>
                  <a:pt x="5143" y="6202"/>
                  <a:pt x="5109" y="5820"/>
                  <a:pt x="5039" y="5472"/>
                </a:cubicBezTo>
                <a:lnTo>
                  <a:pt x="4935" y="5090"/>
                </a:lnTo>
                <a:lnTo>
                  <a:pt x="4831" y="4742"/>
                </a:lnTo>
                <a:cubicBezTo>
                  <a:pt x="4761" y="4499"/>
                  <a:pt x="4657" y="4256"/>
                  <a:pt x="4553" y="4012"/>
                </a:cubicBezTo>
                <a:cubicBezTo>
                  <a:pt x="4240" y="3282"/>
                  <a:pt x="3822" y="2622"/>
                  <a:pt x="3301" y="2031"/>
                </a:cubicBezTo>
                <a:cubicBezTo>
                  <a:pt x="3162" y="1857"/>
                  <a:pt x="2988" y="1683"/>
                  <a:pt x="2814" y="1509"/>
                </a:cubicBezTo>
                <a:cubicBezTo>
                  <a:pt x="2641" y="1336"/>
                  <a:pt x="2467" y="1231"/>
                  <a:pt x="2293" y="1057"/>
                </a:cubicBezTo>
                <a:cubicBezTo>
                  <a:pt x="2050" y="849"/>
                  <a:pt x="1806" y="640"/>
                  <a:pt x="1528" y="501"/>
                </a:cubicBezTo>
                <a:cubicBezTo>
                  <a:pt x="1285" y="327"/>
                  <a:pt x="1007" y="188"/>
                  <a:pt x="729" y="49"/>
                </a:cubicBezTo>
                <a:cubicBezTo>
                  <a:pt x="654" y="16"/>
                  <a:pt x="566" y="1"/>
                  <a:pt x="483"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7" name="Google Shape;1109;p66">
            <a:extLst>
              <a:ext uri="{FF2B5EF4-FFF2-40B4-BE49-F238E27FC236}">
                <a16:creationId xmlns:a16="http://schemas.microsoft.com/office/drawing/2014/main" id="{F241D49B-ED50-4BC2-9711-714F15F2539D}"/>
              </a:ext>
            </a:extLst>
          </p:cNvPr>
          <p:cNvSpPr/>
          <p:nvPr/>
        </p:nvSpPr>
        <p:spPr>
          <a:xfrm rot="5084672" flipH="1">
            <a:off x="11148984" y="4952256"/>
            <a:ext cx="707588" cy="3422528"/>
          </a:xfrm>
          <a:custGeom>
            <a:avLst/>
            <a:gdLst/>
            <a:ahLst/>
            <a:cxnLst/>
            <a:rect l="l" t="t" r="r" b="b"/>
            <a:pathLst>
              <a:path w="5248" h="25384" extrusionOk="0">
                <a:moveTo>
                  <a:pt x="483" y="1"/>
                </a:moveTo>
                <a:cubicBezTo>
                  <a:pt x="216" y="1"/>
                  <a:pt x="0" y="159"/>
                  <a:pt x="451" y="397"/>
                </a:cubicBezTo>
                <a:cubicBezTo>
                  <a:pt x="1041" y="675"/>
                  <a:pt x="1598" y="1023"/>
                  <a:pt x="2119" y="1440"/>
                </a:cubicBezTo>
                <a:cubicBezTo>
                  <a:pt x="3232" y="2413"/>
                  <a:pt x="4031" y="3734"/>
                  <a:pt x="4413" y="5194"/>
                </a:cubicBezTo>
                <a:cubicBezTo>
                  <a:pt x="4448" y="5403"/>
                  <a:pt x="4483" y="5611"/>
                  <a:pt x="4518" y="5855"/>
                </a:cubicBezTo>
                <a:cubicBezTo>
                  <a:pt x="4553" y="6063"/>
                  <a:pt x="4553" y="6272"/>
                  <a:pt x="4553" y="6480"/>
                </a:cubicBezTo>
                <a:cubicBezTo>
                  <a:pt x="4587" y="6863"/>
                  <a:pt x="4553" y="7280"/>
                  <a:pt x="4483" y="7662"/>
                </a:cubicBezTo>
                <a:cubicBezTo>
                  <a:pt x="4379" y="8566"/>
                  <a:pt x="4101" y="9470"/>
                  <a:pt x="3614" y="10270"/>
                </a:cubicBezTo>
                <a:cubicBezTo>
                  <a:pt x="3301" y="10895"/>
                  <a:pt x="2919" y="11486"/>
                  <a:pt x="2571" y="12112"/>
                </a:cubicBezTo>
                <a:cubicBezTo>
                  <a:pt x="2223" y="12772"/>
                  <a:pt x="1911" y="13468"/>
                  <a:pt x="1702" y="14198"/>
                </a:cubicBezTo>
                <a:cubicBezTo>
                  <a:pt x="1493" y="14928"/>
                  <a:pt x="1459" y="15727"/>
                  <a:pt x="1563" y="16492"/>
                </a:cubicBezTo>
                <a:cubicBezTo>
                  <a:pt x="1667" y="17222"/>
                  <a:pt x="1876" y="17917"/>
                  <a:pt x="2154" y="18613"/>
                </a:cubicBezTo>
                <a:lnTo>
                  <a:pt x="2814" y="20316"/>
                </a:lnTo>
                <a:cubicBezTo>
                  <a:pt x="2988" y="20768"/>
                  <a:pt x="3162" y="21255"/>
                  <a:pt x="3266" y="21741"/>
                </a:cubicBezTo>
                <a:cubicBezTo>
                  <a:pt x="3405" y="22367"/>
                  <a:pt x="3475" y="22993"/>
                  <a:pt x="3405" y="23618"/>
                </a:cubicBezTo>
                <a:cubicBezTo>
                  <a:pt x="3371" y="24175"/>
                  <a:pt x="3197" y="24696"/>
                  <a:pt x="2884" y="25113"/>
                </a:cubicBezTo>
                <a:cubicBezTo>
                  <a:pt x="2735" y="25319"/>
                  <a:pt x="2766" y="25384"/>
                  <a:pt x="2843" y="25384"/>
                </a:cubicBezTo>
                <a:cubicBezTo>
                  <a:pt x="2909" y="25384"/>
                  <a:pt x="3009" y="25335"/>
                  <a:pt x="3058" y="25287"/>
                </a:cubicBezTo>
                <a:cubicBezTo>
                  <a:pt x="3371" y="24974"/>
                  <a:pt x="3579" y="24592"/>
                  <a:pt x="3718" y="24175"/>
                </a:cubicBezTo>
                <a:cubicBezTo>
                  <a:pt x="3927" y="23584"/>
                  <a:pt x="3996" y="22993"/>
                  <a:pt x="3962" y="22402"/>
                </a:cubicBezTo>
                <a:cubicBezTo>
                  <a:pt x="3892" y="21672"/>
                  <a:pt x="3718" y="20976"/>
                  <a:pt x="3475" y="20316"/>
                </a:cubicBezTo>
                <a:cubicBezTo>
                  <a:pt x="3232" y="19621"/>
                  <a:pt x="2988" y="18995"/>
                  <a:pt x="2745" y="18335"/>
                </a:cubicBezTo>
                <a:cubicBezTo>
                  <a:pt x="2467" y="17639"/>
                  <a:pt x="2293" y="16909"/>
                  <a:pt x="2223" y="16179"/>
                </a:cubicBezTo>
                <a:cubicBezTo>
                  <a:pt x="2119" y="15171"/>
                  <a:pt x="2293" y="14163"/>
                  <a:pt x="2780" y="13259"/>
                </a:cubicBezTo>
                <a:cubicBezTo>
                  <a:pt x="3336" y="12042"/>
                  <a:pt x="4135" y="10965"/>
                  <a:pt x="4692" y="9679"/>
                </a:cubicBezTo>
                <a:cubicBezTo>
                  <a:pt x="4831" y="9366"/>
                  <a:pt x="4935" y="9018"/>
                  <a:pt x="5004" y="8670"/>
                </a:cubicBezTo>
                <a:cubicBezTo>
                  <a:pt x="5178" y="7975"/>
                  <a:pt x="5248" y="7245"/>
                  <a:pt x="5178" y="6550"/>
                </a:cubicBezTo>
                <a:cubicBezTo>
                  <a:pt x="5143" y="6202"/>
                  <a:pt x="5109" y="5820"/>
                  <a:pt x="5039" y="5472"/>
                </a:cubicBezTo>
                <a:lnTo>
                  <a:pt x="4935" y="5090"/>
                </a:lnTo>
                <a:lnTo>
                  <a:pt x="4831" y="4742"/>
                </a:lnTo>
                <a:cubicBezTo>
                  <a:pt x="4761" y="4499"/>
                  <a:pt x="4657" y="4256"/>
                  <a:pt x="4553" y="4012"/>
                </a:cubicBezTo>
                <a:cubicBezTo>
                  <a:pt x="4240" y="3282"/>
                  <a:pt x="3822" y="2622"/>
                  <a:pt x="3301" y="2031"/>
                </a:cubicBezTo>
                <a:cubicBezTo>
                  <a:pt x="3162" y="1857"/>
                  <a:pt x="2988" y="1683"/>
                  <a:pt x="2814" y="1509"/>
                </a:cubicBezTo>
                <a:cubicBezTo>
                  <a:pt x="2641" y="1336"/>
                  <a:pt x="2467" y="1231"/>
                  <a:pt x="2293" y="1057"/>
                </a:cubicBezTo>
                <a:cubicBezTo>
                  <a:pt x="2050" y="849"/>
                  <a:pt x="1806" y="640"/>
                  <a:pt x="1528" y="501"/>
                </a:cubicBezTo>
                <a:cubicBezTo>
                  <a:pt x="1285" y="327"/>
                  <a:pt x="1007" y="188"/>
                  <a:pt x="729" y="49"/>
                </a:cubicBezTo>
                <a:cubicBezTo>
                  <a:pt x="654" y="16"/>
                  <a:pt x="566" y="1"/>
                  <a:pt x="483"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708946" y="3098736"/>
            <a:ext cx="5483054" cy="1569660"/>
          </a:xfrm>
          <a:prstGeom prst="rect">
            <a:avLst/>
          </a:prstGeom>
          <a:noFill/>
        </p:spPr>
        <p:txBody>
          <a:bodyPr wrap="square" rtlCol="0" anchor="ctr">
            <a:spAutoFit/>
          </a:bodyPr>
          <a:lstStyle/>
          <a:p>
            <a:r>
              <a:rPr lang="en-US" altLang="ko-KR" sz="4800" b="1" dirty="0">
                <a:solidFill>
                  <a:schemeClr val="bg1"/>
                </a:solidFill>
                <a:latin typeface="Tw Cen MT" panose="020B0602020104020603" pitchFamily="34" charset="0"/>
                <a:cs typeface="Arial" pitchFamily="34" charset="0"/>
              </a:rPr>
              <a:t>DEMONSTRASI</a:t>
            </a:r>
          </a:p>
          <a:p>
            <a:r>
              <a:rPr lang="en-US" altLang="ko-KR" sz="4800" b="1" dirty="0">
                <a:solidFill>
                  <a:schemeClr val="bg1"/>
                </a:solidFill>
                <a:latin typeface="Tw Cen MT" panose="020B0602020104020603" pitchFamily="34" charset="0"/>
                <a:cs typeface="Arial" pitchFamily="34" charset="0"/>
              </a:rPr>
              <a:t>PROGRAM</a:t>
            </a:r>
            <a:endParaRPr lang="ko-KR" altLang="en-US" sz="4800" b="1" dirty="0">
              <a:solidFill>
                <a:schemeClr val="bg1"/>
              </a:solidFill>
              <a:latin typeface="Tw Cen MT" panose="020B0602020104020603" pitchFamily="34" charset="0"/>
              <a:cs typeface="Arial" pitchFamily="34" charset="0"/>
            </a:endParaRPr>
          </a:p>
        </p:txBody>
      </p:sp>
      <p:sp>
        <p:nvSpPr>
          <p:cNvPr id="2" name="TextBox 1">
            <a:extLst>
              <a:ext uri="{FF2B5EF4-FFF2-40B4-BE49-F238E27FC236}">
                <a16:creationId xmlns:a16="http://schemas.microsoft.com/office/drawing/2014/main" id="{238DE047-1DB0-4567-8A95-B3D509F30331}"/>
              </a:ext>
            </a:extLst>
          </p:cNvPr>
          <p:cNvSpPr txBox="1"/>
          <p:nvPr/>
        </p:nvSpPr>
        <p:spPr>
          <a:xfrm>
            <a:off x="6670846" y="3060636"/>
            <a:ext cx="5483054" cy="1569660"/>
          </a:xfrm>
          <a:prstGeom prst="rect">
            <a:avLst/>
          </a:prstGeom>
          <a:noFill/>
        </p:spPr>
        <p:txBody>
          <a:bodyPr wrap="square" rtlCol="0" anchor="ctr">
            <a:spAutoFit/>
          </a:bodyPr>
          <a:lstStyle/>
          <a:p>
            <a:r>
              <a:rPr lang="en-US" altLang="ko-KR" sz="4800" b="1" dirty="0">
                <a:ln>
                  <a:solidFill>
                    <a:schemeClr val="bg1"/>
                  </a:solidFill>
                </a:ln>
                <a:noFill/>
                <a:latin typeface="Tw Cen MT" panose="020B0602020104020603" pitchFamily="34" charset="0"/>
                <a:cs typeface="Arial" pitchFamily="34" charset="0"/>
              </a:rPr>
              <a:t>DEMONSTRASI</a:t>
            </a:r>
          </a:p>
          <a:p>
            <a:r>
              <a:rPr lang="en-US" altLang="ko-KR" sz="4800" b="1" dirty="0">
                <a:ln>
                  <a:solidFill>
                    <a:schemeClr val="bg1"/>
                  </a:solidFill>
                </a:ln>
                <a:noFill/>
                <a:latin typeface="Tw Cen MT" panose="020B0602020104020603" pitchFamily="34" charset="0"/>
                <a:cs typeface="Arial" pitchFamily="34" charset="0"/>
              </a:rPr>
              <a:t>PROGRAM</a:t>
            </a:r>
            <a:endParaRPr lang="ko-KR" altLang="en-US" sz="4800" b="1" dirty="0">
              <a:ln>
                <a:solidFill>
                  <a:schemeClr val="bg1"/>
                </a:solidFill>
              </a:ln>
              <a:noFill/>
              <a:latin typeface="Tw Cen MT" panose="020B0602020104020603" pitchFamily="34" charset="0"/>
              <a:cs typeface="Arial" pitchFamily="34" charset="0"/>
            </a:endParaRPr>
          </a:p>
        </p:txBody>
      </p:sp>
      <p:grpSp>
        <p:nvGrpSpPr>
          <p:cNvPr id="5" name="Google Shape;10971;p81">
            <a:extLst>
              <a:ext uri="{FF2B5EF4-FFF2-40B4-BE49-F238E27FC236}">
                <a16:creationId xmlns:a16="http://schemas.microsoft.com/office/drawing/2014/main" id="{C5539581-A6D5-4945-B529-F65E3CC030B9}"/>
              </a:ext>
            </a:extLst>
          </p:cNvPr>
          <p:cNvGrpSpPr/>
          <p:nvPr/>
        </p:nvGrpSpPr>
        <p:grpSpPr>
          <a:xfrm>
            <a:off x="4570695" y="2935956"/>
            <a:ext cx="1900920" cy="1905973"/>
            <a:chOff x="-44528075" y="1982825"/>
            <a:chExt cx="300900" cy="301700"/>
          </a:xfrm>
          <a:solidFill>
            <a:schemeClr val="bg1"/>
          </a:solidFill>
        </p:grpSpPr>
        <p:sp>
          <p:nvSpPr>
            <p:cNvPr id="6" name="Google Shape;10972;p81">
              <a:extLst>
                <a:ext uri="{FF2B5EF4-FFF2-40B4-BE49-F238E27FC236}">
                  <a16:creationId xmlns:a16="http://schemas.microsoft.com/office/drawing/2014/main" id="{C3270EE6-28E4-457F-B043-7D8EE1C004D1}"/>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grpFill/>
            <a:ln>
              <a:noFill/>
            </a:ln>
          </p:spPr>
          <p:txBody>
            <a:bodyPr spcFirstLastPara="1" wrap="square" lIns="121900" tIns="121900" rIns="121900" bIns="121900" anchor="ctr" anchorCtr="0">
              <a:noAutofit/>
            </a:bodyPr>
            <a:lstStyle/>
            <a:p>
              <a:endParaRPr sz="2489"/>
            </a:p>
          </p:txBody>
        </p:sp>
        <p:sp>
          <p:nvSpPr>
            <p:cNvPr id="7" name="Google Shape;10973;p81">
              <a:extLst>
                <a:ext uri="{FF2B5EF4-FFF2-40B4-BE49-F238E27FC236}">
                  <a16:creationId xmlns:a16="http://schemas.microsoft.com/office/drawing/2014/main" id="{750FDF4B-0FB4-4496-A8E5-EC3BC82CD98C}"/>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endParaRPr sz="2489"/>
            </a:p>
          </p:txBody>
        </p:sp>
        <p:sp>
          <p:nvSpPr>
            <p:cNvPr id="8" name="Google Shape;10974;p81">
              <a:extLst>
                <a:ext uri="{FF2B5EF4-FFF2-40B4-BE49-F238E27FC236}">
                  <a16:creationId xmlns:a16="http://schemas.microsoft.com/office/drawing/2014/main" id="{F3C5EC44-A864-42D7-A71B-DC4AC7D5E427}"/>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endParaRPr sz="2489"/>
            </a:p>
          </p:txBody>
        </p:sp>
        <p:sp>
          <p:nvSpPr>
            <p:cNvPr id="9" name="Google Shape;10975;p81">
              <a:extLst>
                <a:ext uri="{FF2B5EF4-FFF2-40B4-BE49-F238E27FC236}">
                  <a16:creationId xmlns:a16="http://schemas.microsoft.com/office/drawing/2014/main" id="{5DB5F876-6B0E-4568-A8E7-0F0703129255}"/>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endParaRPr sz="2489"/>
            </a:p>
          </p:txBody>
        </p:sp>
        <p:sp>
          <p:nvSpPr>
            <p:cNvPr id="11" name="Google Shape;10976;p81">
              <a:extLst>
                <a:ext uri="{FF2B5EF4-FFF2-40B4-BE49-F238E27FC236}">
                  <a16:creationId xmlns:a16="http://schemas.microsoft.com/office/drawing/2014/main" id="{753295EE-EE12-4337-AA27-DA5CFE351497}"/>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grpFill/>
            <a:ln>
              <a:noFill/>
            </a:ln>
          </p:spPr>
          <p:txBody>
            <a:bodyPr spcFirstLastPara="1" wrap="square" lIns="121900" tIns="121900" rIns="121900" bIns="121900" anchor="ctr" anchorCtr="0">
              <a:noAutofit/>
            </a:bodyPr>
            <a:lstStyle/>
            <a:p>
              <a:endParaRPr sz="2489"/>
            </a:p>
          </p:txBody>
        </p:sp>
        <p:sp>
          <p:nvSpPr>
            <p:cNvPr id="12" name="Google Shape;10977;p81">
              <a:extLst>
                <a:ext uri="{FF2B5EF4-FFF2-40B4-BE49-F238E27FC236}">
                  <a16:creationId xmlns:a16="http://schemas.microsoft.com/office/drawing/2014/main" id="{55186F0E-91D1-4272-8D48-B06F5BAE7CE5}"/>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grpFill/>
            <a:ln>
              <a:noFill/>
            </a:ln>
          </p:spPr>
          <p:txBody>
            <a:bodyPr spcFirstLastPara="1" wrap="square" lIns="121900" tIns="121900" rIns="121900" bIns="121900" anchor="ctr" anchorCtr="0">
              <a:noAutofit/>
            </a:bodyPr>
            <a:lstStyle/>
            <a:p>
              <a:endParaRPr sz="2489"/>
            </a:p>
          </p:txBody>
        </p:sp>
        <p:sp>
          <p:nvSpPr>
            <p:cNvPr id="13" name="Google Shape;10978;p81">
              <a:extLst>
                <a:ext uri="{FF2B5EF4-FFF2-40B4-BE49-F238E27FC236}">
                  <a16:creationId xmlns:a16="http://schemas.microsoft.com/office/drawing/2014/main" id="{5670DC41-1F72-4486-896C-630A85DB909C}"/>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14" name="Group 13">
            <a:extLst>
              <a:ext uri="{FF2B5EF4-FFF2-40B4-BE49-F238E27FC236}">
                <a16:creationId xmlns:a16="http://schemas.microsoft.com/office/drawing/2014/main" id="{2B03C80A-3DEF-4C81-A0F7-941B1CCD035F}"/>
              </a:ext>
            </a:extLst>
          </p:cNvPr>
          <p:cNvGrpSpPr/>
          <p:nvPr/>
        </p:nvGrpSpPr>
        <p:grpSpPr>
          <a:xfrm>
            <a:off x="6832599" y="4592740"/>
            <a:ext cx="1403053" cy="277818"/>
            <a:chOff x="7451186" y="2571748"/>
            <a:chExt cx="477689" cy="94587"/>
          </a:xfrm>
          <a:solidFill>
            <a:srgbClr val="F7E64D"/>
          </a:solidFill>
        </p:grpSpPr>
        <p:grpSp>
          <p:nvGrpSpPr>
            <p:cNvPr id="15" name="Google Shape;1412;p71">
              <a:extLst>
                <a:ext uri="{FF2B5EF4-FFF2-40B4-BE49-F238E27FC236}">
                  <a16:creationId xmlns:a16="http://schemas.microsoft.com/office/drawing/2014/main" id="{9B127458-F54A-4E7A-9ABD-45E0967D6C87}"/>
                </a:ext>
              </a:extLst>
            </p:cNvPr>
            <p:cNvGrpSpPr/>
            <p:nvPr/>
          </p:nvGrpSpPr>
          <p:grpSpPr>
            <a:xfrm>
              <a:off x="7451186" y="2576286"/>
              <a:ext cx="162515" cy="90049"/>
              <a:chOff x="4791775" y="1877500"/>
              <a:chExt cx="66725" cy="36975"/>
            </a:xfrm>
            <a:grpFill/>
          </p:grpSpPr>
          <p:sp>
            <p:nvSpPr>
              <p:cNvPr id="22" name="Google Shape;1413;p71">
                <a:extLst>
                  <a:ext uri="{FF2B5EF4-FFF2-40B4-BE49-F238E27FC236}">
                    <a16:creationId xmlns:a16="http://schemas.microsoft.com/office/drawing/2014/main" id="{7A6983EE-1F02-41DC-A8C6-21FD7CAC5F42}"/>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3" name="Google Shape;1414;p71">
                <a:extLst>
                  <a:ext uri="{FF2B5EF4-FFF2-40B4-BE49-F238E27FC236}">
                    <a16:creationId xmlns:a16="http://schemas.microsoft.com/office/drawing/2014/main" id="{7FD4FD8B-0FA5-4573-BF2B-0A8D02D9A5C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6" name="Google Shape;1412;p71">
              <a:extLst>
                <a:ext uri="{FF2B5EF4-FFF2-40B4-BE49-F238E27FC236}">
                  <a16:creationId xmlns:a16="http://schemas.microsoft.com/office/drawing/2014/main" id="{033598C4-ADB7-4C94-8615-A128D5A475F3}"/>
                </a:ext>
              </a:extLst>
            </p:cNvPr>
            <p:cNvGrpSpPr/>
            <p:nvPr/>
          </p:nvGrpSpPr>
          <p:grpSpPr>
            <a:xfrm>
              <a:off x="7603383" y="2571748"/>
              <a:ext cx="162515" cy="90049"/>
              <a:chOff x="4791775" y="1877500"/>
              <a:chExt cx="66725" cy="36975"/>
            </a:xfrm>
            <a:grpFill/>
          </p:grpSpPr>
          <p:sp>
            <p:nvSpPr>
              <p:cNvPr id="20" name="Google Shape;1413;p71">
                <a:extLst>
                  <a:ext uri="{FF2B5EF4-FFF2-40B4-BE49-F238E27FC236}">
                    <a16:creationId xmlns:a16="http://schemas.microsoft.com/office/drawing/2014/main" id="{B59C2066-9BCA-4F3B-B69D-69B77AD2BDB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1" name="Google Shape;1414;p71">
                <a:extLst>
                  <a:ext uri="{FF2B5EF4-FFF2-40B4-BE49-F238E27FC236}">
                    <a16:creationId xmlns:a16="http://schemas.microsoft.com/office/drawing/2014/main" id="{2B93BAD6-0DD3-488B-9BCD-34123D9B6BB6}"/>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7" name="Google Shape;1412;p71">
              <a:extLst>
                <a:ext uri="{FF2B5EF4-FFF2-40B4-BE49-F238E27FC236}">
                  <a16:creationId xmlns:a16="http://schemas.microsoft.com/office/drawing/2014/main" id="{8C77ABE5-1917-402D-AC77-46BFA8FACB12}"/>
                </a:ext>
              </a:extLst>
            </p:cNvPr>
            <p:cNvGrpSpPr/>
            <p:nvPr/>
          </p:nvGrpSpPr>
          <p:grpSpPr>
            <a:xfrm>
              <a:off x="7766360" y="2571748"/>
              <a:ext cx="162515" cy="90049"/>
              <a:chOff x="4791775" y="1877500"/>
              <a:chExt cx="66725" cy="36975"/>
            </a:xfrm>
            <a:grpFill/>
          </p:grpSpPr>
          <p:sp>
            <p:nvSpPr>
              <p:cNvPr id="18" name="Google Shape;1413;p71">
                <a:extLst>
                  <a:ext uri="{FF2B5EF4-FFF2-40B4-BE49-F238E27FC236}">
                    <a16:creationId xmlns:a16="http://schemas.microsoft.com/office/drawing/2014/main" id="{3B218BD3-B148-406E-A86D-8772C0A590EF}"/>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9" name="Google Shape;1414;p71">
                <a:extLst>
                  <a:ext uri="{FF2B5EF4-FFF2-40B4-BE49-F238E27FC236}">
                    <a16:creationId xmlns:a16="http://schemas.microsoft.com/office/drawing/2014/main" id="{48116994-AA47-431A-9A19-BBF7E0942AA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326550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0"/>
            <a:ext cx="12192000" cy="1469615"/>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9">
            <a:extLst>
              <a:ext uri="{FF2B5EF4-FFF2-40B4-BE49-F238E27FC236}">
                <a16:creationId xmlns:a16="http://schemas.microsoft.com/office/drawing/2014/main" id="{A047742A-B914-40DB-95C8-A0852763135B}"/>
              </a:ext>
            </a:extLst>
          </p:cNvPr>
          <p:cNvSpPr txBox="1"/>
          <p:nvPr/>
        </p:nvSpPr>
        <p:spPr>
          <a:xfrm>
            <a:off x="3860801" y="577828"/>
            <a:ext cx="4470400" cy="1015663"/>
          </a:xfrm>
          <a:prstGeom prst="rect">
            <a:avLst/>
          </a:prstGeom>
          <a:noFill/>
        </p:spPr>
        <p:txBody>
          <a:bodyPr wrap="square" rtlCol="0" anchor="ctr">
            <a:spAutoFit/>
          </a:bodyPr>
          <a:lstStyle/>
          <a:p>
            <a:pPr algn="ctr"/>
            <a:r>
              <a:rPr lang="en-US" altLang="ko-KR" sz="6000" b="1" dirty="0">
                <a:solidFill>
                  <a:schemeClr val="bg1"/>
                </a:solidFill>
                <a:latin typeface="Tw Cen MT" panose="020B0602020104020603" pitchFamily="34" charset="0"/>
                <a:cs typeface="Arial" pitchFamily="34" charset="0"/>
              </a:rPr>
              <a:t>KESIMPULAN</a:t>
            </a:r>
            <a:endParaRPr lang="ko-KR" altLang="en-US" sz="6000" b="1" dirty="0">
              <a:solidFill>
                <a:schemeClr val="bg1"/>
              </a:solidFill>
              <a:latin typeface="Tw Cen MT" panose="020B0602020104020603" pitchFamily="34" charset="0"/>
              <a:cs typeface="Arial" pitchFamily="34" charset="0"/>
            </a:endParaRPr>
          </a:p>
        </p:txBody>
      </p:sp>
      <p:sp>
        <p:nvSpPr>
          <p:cNvPr id="3" name="Rectangle: Rounded Corners 1">
            <a:extLst>
              <a:ext uri="{FF2B5EF4-FFF2-40B4-BE49-F238E27FC236}">
                <a16:creationId xmlns:a16="http://schemas.microsoft.com/office/drawing/2014/main" id="{55440366-CB38-4165-87A0-6233F8A01BD0}"/>
              </a:ext>
            </a:extLst>
          </p:cNvPr>
          <p:cNvSpPr/>
          <p:nvPr/>
        </p:nvSpPr>
        <p:spPr>
          <a:xfrm>
            <a:off x="0" y="1497605"/>
            <a:ext cx="12191999" cy="5388387"/>
          </a:xfrm>
          <a:prstGeom prst="roundRect">
            <a:avLst>
              <a:gd name="adj" fmla="val 1286"/>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ID" sz="1800" dirty="0">
              <a:effectLst/>
              <a:latin typeface="Times New Roman" panose="02020603050405020304" pitchFamily="18" charset="0"/>
              <a:ea typeface="Calibri" panose="020F0502020204030204" pitchFamily="34" charset="0"/>
            </a:endParaRPr>
          </a:p>
        </p:txBody>
      </p:sp>
      <p:sp>
        <p:nvSpPr>
          <p:cNvPr id="4" name="Kotak Teks 3">
            <a:extLst>
              <a:ext uri="{FF2B5EF4-FFF2-40B4-BE49-F238E27FC236}">
                <a16:creationId xmlns:a16="http://schemas.microsoft.com/office/drawing/2014/main" id="{15F5EB5A-7056-4150-AFC7-B996AC35F361}"/>
              </a:ext>
            </a:extLst>
          </p:cNvPr>
          <p:cNvSpPr txBox="1"/>
          <p:nvPr/>
        </p:nvSpPr>
        <p:spPr>
          <a:xfrm>
            <a:off x="725065" y="2009343"/>
            <a:ext cx="10741868" cy="3910814"/>
          </a:xfrm>
          <a:prstGeom prst="rect">
            <a:avLst/>
          </a:prstGeom>
          <a:solidFill>
            <a:schemeClr val="tx2">
              <a:lumMod val="40000"/>
              <a:lumOff val="60000"/>
              <a:alpha val="31000"/>
            </a:schemeClr>
          </a:solidFill>
        </p:spPr>
        <p:txBody>
          <a:bodyPr wrap="square">
            <a:spAutoFit/>
          </a:bodyPr>
          <a:lstStyle/>
          <a:p>
            <a:pPr algn="just">
              <a:lnSpc>
                <a:spcPct val="150000"/>
              </a:lnSpc>
            </a:pPr>
            <a:r>
              <a:rPr lang="en-ID" sz="2400" b="1" dirty="0" err="1">
                <a:solidFill>
                  <a:schemeClr val="bg1"/>
                </a:solidFill>
                <a:effectLst/>
                <a:latin typeface="Tw Cen MT" panose="020B0602020104020603" pitchFamily="34" charset="0"/>
                <a:ea typeface="Calibri" panose="020F0502020204030204" pitchFamily="34" charset="0"/>
              </a:rPr>
              <a:t>Dengan</a:t>
            </a:r>
            <a:r>
              <a:rPr lang="en-ID" sz="2400" b="1" dirty="0">
                <a:solidFill>
                  <a:schemeClr val="bg1"/>
                </a:solidFill>
                <a:effectLst/>
                <a:latin typeface="Tw Cen MT" panose="020B0602020104020603" pitchFamily="34" charset="0"/>
                <a:ea typeface="Calibri" panose="020F0502020204030204" pitchFamily="34" charset="0"/>
              </a:rPr>
              <a:t> data yang </a:t>
            </a:r>
            <a:r>
              <a:rPr lang="en-ID" sz="2400" b="1" dirty="0" err="1">
                <a:solidFill>
                  <a:schemeClr val="bg1"/>
                </a:solidFill>
                <a:effectLst/>
                <a:latin typeface="Tw Cen MT" panose="020B0602020104020603" pitchFamily="34" charset="0"/>
                <a:ea typeface="Calibri" panose="020F0502020204030204" pitchFamily="34" charset="0"/>
              </a:rPr>
              <a:t>cukup</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didapatkan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dari</a:t>
            </a:r>
            <a:r>
              <a:rPr lang="en-ID" sz="2400" b="1" dirty="0">
                <a:solidFill>
                  <a:schemeClr val="bg1"/>
                </a:solidFill>
                <a:effectLst/>
                <a:latin typeface="Tw Cen MT" panose="020B0602020104020603" pitchFamily="34" charset="0"/>
                <a:ea typeface="Calibri" panose="020F0502020204030204" pitchFamily="34" charset="0"/>
              </a:rPr>
              <a:t> PT </a:t>
            </a:r>
            <a:r>
              <a:rPr lang="en-ID" sz="2400" b="1" dirty="0" err="1">
                <a:solidFill>
                  <a:schemeClr val="bg1"/>
                </a:solidFill>
                <a:effectLst/>
                <a:latin typeface="Tw Cen MT" panose="020B0602020104020603" pitchFamily="34" charset="0"/>
                <a:ea typeface="Calibri" panose="020F0502020204030204" pitchFamily="34" charset="0"/>
              </a:rPr>
              <a:t>Anindo</a:t>
            </a:r>
            <a:r>
              <a:rPr lang="en-ID" sz="2400" b="1" dirty="0">
                <a:solidFill>
                  <a:schemeClr val="bg1"/>
                </a:solidFill>
                <a:effectLst/>
                <a:latin typeface="Tw Cen MT" panose="020B0602020104020603" pitchFamily="34" charset="0"/>
                <a:ea typeface="Calibri" panose="020F0502020204030204" pitchFamily="34" charset="0"/>
              </a:rPr>
              <a:t> Perkasa Abadi </a:t>
            </a:r>
            <a:r>
              <a:rPr lang="en-ID" sz="2400" b="1" dirty="0" err="1">
                <a:solidFill>
                  <a:schemeClr val="bg1"/>
                </a:solidFill>
                <a:effectLst/>
                <a:latin typeface="Tw Cen MT" panose="020B0602020104020603" pitchFamily="34" charset="0"/>
                <a:ea typeface="Calibri" panose="020F0502020204030204" pitchFamily="34" charset="0"/>
              </a:rPr>
              <a:t>serta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dari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literatur</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berhubungan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dengan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penelitian</a:t>
            </a:r>
            <a:r>
              <a:rPr lang="en-ID" sz="2400" b="1" dirty="0">
                <a:solidFill>
                  <a:schemeClr val="bg1"/>
                </a:solidFill>
                <a:effectLst/>
                <a:latin typeface="Tw Cen MT" panose="020B0602020104020603" pitchFamily="34" charset="0"/>
                <a:ea typeface="Calibri" panose="020F0502020204030204" pitchFamily="34" charset="0"/>
              </a:rPr>
              <a:t>, </a:t>
            </a:r>
            <a:r>
              <a:rPr lang="en-ID" sz="2400" b="1" i="1" dirty="0">
                <a:solidFill>
                  <a:schemeClr val="bg1"/>
                </a:solidFill>
                <a:effectLst/>
                <a:latin typeface="Tw Cen MT" panose="020B0602020104020603" pitchFamily="34" charset="0"/>
                <a:ea typeface="Calibri" panose="020F0502020204030204" pitchFamily="34" charset="0"/>
              </a:rPr>
              <a:t>fuzzy inference system </a:t>
            </a:r>
            <a:r>
              <a:rPr lang="en-ID" sz="2400" b="1" dirty="0" err="1">
                <a:solidFill>
                  <a:schemeClr val="bg1"/>
                </a:solidFill>
                <a:effectLst/>
                <a:latin typeface="Tw Cen MT" panose="020B0602020104020603" pitchFamily="34" charset="0"/>
                <a:ea typeface="Calibri" panose="020F0502020204030204" pitchFamily="34" charset="0"/>
              </a:rPr>
              <a:t>tsukamoto</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diimplementasikan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sebagai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sistem</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pendukung</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keputusan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dalam</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penerimaan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calon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pegawai</a:t>
            </a:r>
            <a:r>
              <a:rPr lang="en-ID" sz="2400" b="1" dirty="0">
                <a:solidFill>
                  <a:schemeClr val="bg1"/>
                </a:solidFill>
                <a:effectLst/>
                <a:latin typeface="Tw Cen MT" panose="020B0602020104020603" pitchFamily="34" charset="0"/>
                <a:ea typeface="Calibri" panose="020F0502020204030204" pitchFamily="34" charset="0"/>
              </a:rPr>
              <a:t> PT </a:t>
            </a:r>
            <a:r>
              <a:rPr lang="en-ID" sz="2400" b="1" dirty="0" err="1">
                <a:solidFill>
                  <a:schemeClr val="bg1"/>
                </a:solidFill>
                <a:effectLst/>
                <a:latin typeface="Tw Cen MT" panose="020B0602020104020603" pitchFamily="34" charset="0"/>
                <a:ea typeface="Calibri" panose="020F0502020204030204" pitchFamily="34" charset="0"/>
              </a:rPr>
              <a:t>Anindo</a:t>
            </a:r>
            <a:r>
              <a:rPr lang="en-ID" sz="2400" b="1" dirty="0">
                <a:solidFill>
                  <a:schemeClr val="bg1"/>
                </a:solidFill>
                <a:effectLst/>
                <a:latin typeface="Tw Cen MT" panose="020B0602020104020603" pitchFamily="34" charset="0"/>
                <a:ea typeface="Calibri" panose="020F0502020204030204" pitchFamily="34" charset="0"/>
              </a:rPr>
              <a:t> Perkasa Abadi. </a:t>
            </a:r>
            <a:r>
              <a:rPr lang="en-ID" sz="2400" b="1" dirty="0" err="1">
                <a:solidFill>
                  <a:schemeClr val="bg1"/>
                </a:solidFill>
                <a:effectLst/>
                <a:latin typeface="Tw Cen MT" panose="020B0602020104020603" pitchFamily="34" charset="0"/>
                <a:ea typeface="Calibri" panose="020F0502020204030204" pitchFamily="34" charset="0"/>
              </a:rPr>
              <a:t>Tentunya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dengan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membangun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kriteria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himpunan</a:t>
            </a:r>
            <a:r>
              <a:rPr lang="en-ID" sz="2400" b="1" dirty="0">
                <a:solidFill>
                  <a:schemeClr val="bg1"/>
                </a:solidFill>
                <a:effectLst/>
                <a:latin typeface="Tw Cen MT" panose="020B0602020104020603" pitchFamily="34" charset="0"/>
                <a:ea typeface="Calibri" panose="020F0502020204030204" pitchFamily="34" charset="0"/>
              </a:rPr>
              <a:t>, dan </a:t>
            </a:r>
            <a:r>
              <a:rPr lang="en-ID" sz="2400" b="1" dirty="0" err="1">
                <a:solidFill>
                  <a:schemeClr val="bg1"/>
                </a:solidFill>
                <a:effectLst/>
                <a:latin typeface="Tw Cen MT" panose="020B0602020104020603" pitchFamily="34" charset="0"/>
                <a:ea typeface="Calibri" panose="020F0502020204030204" pitchFamily="34" charset="0"/>
              </a:rPr>
              <a:t>batas</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himpunan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tiap</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kriteria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serta</a:t>
            </a:r>
            <a:r>
              <a:rPr lang="en-ID" sz="2400" b="1" dirty="0">
                <a:solidFill>
                  <a:schemeClr val="bg1"/>
                </a:solidFill>
                <a:effectLst/>
                <a:latin typeface="Tw Cen MT" panose="020B0602020104020603" pitchFamily="34" charset="0"/>
                <a:ea typeface="Calibri" panose="020F0502020204030204" pitchFamily="34" charset="0"/>
              </a:rPr>
              <a:t>  basis </a:t>
            </a:r>
            <a:r>
              <a:rPr lang="en-ID" sz="2400" b="1" dirty="0" err="1">
                <a:solidFill>
                  <a:schemeClr val="bg1"/>
                </a:solidFill>
                <a:effectLst/>
                <a:latin typeface="Tw Cen MT" panose="020B0602020104020603" pitchFamily="34" charset="0"/>
                <a:ea typeface="Calibri" panose="020F0502020204030204" pitchFamily="34" charset="0"/>
              </a:rPr>
              <a:t>aturan</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tepat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sehingga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akhir</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dikeluarkan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bernilai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i="1" dirty="0">
                <a:solidFill>
                  <a:schemeClr val="bg1"/>
                </a:solidFill>
                <a:effectLst/>
                <a:latin typeface="Tw Cen MT" panose="020B0602020104020603" pitchFamily="34" charset="0"/>
                <a:ea typeface="Calibri" panose="020F0502020204030204" pitchFamily="34" charset="0"/>
              </a:rPr>
              <a:t>valid</a:t>
            </a:r>
            <a:r>
              <a:rPr lang="en-ID" sz="2400" b="1" dirty="0">
                <a:solidFill>
                  <a:schemeClr val="bg1"/>
                </a:solidFill>
                <a:effectLst/>
                <a:latin typeface="Tw Cen MT" panose="020B0602020104020603" pitchFamily="34" charset="0"/>
                <a:ea typeface="Calibri" panose="020F0502020204030204" pitchFamily="34" charset="0"/>
              </a:rPr>
              <a:t> pada </a:t>
            </a:r>
            <a:r>
              <a:rPr lang="en-ID" sz="2400" b="1" dirty="0" err="1">
                <a:solidFill>
                  <a:schemeClr val="bg1"/>
                </a:solidFill>
                <a:effectLst/>
                <a:latin typeface="Tw Cen MT" panose="020B0602020104020603" pitchFamily="34" charset="0"/>
                <a:ea typeface="Calibri" panose="020F0502020204030204" pitchFamily="34" charset="0"/>
              </a:rPr>
              <a:t>rentang</a:t>
            </a:r>
            <a:r>
              <a:rPr lang="en-ID" sz="2400" b="1" dirty="0">
                <a:solidFill>
                  <a:schemeClr val="bg1"/>
                </a:solidFill>
                <a:effectLst/>
                <a:latin typeface="Tw Cen MT" panose="020B0602020104020603" pitchFamily="34" charset="0"/>
                <a:ea typeface="Calibri" panose="020F0502020204030204" pitchFamily="34" charset="0"/>
              </a:rPr>
              <a:t> 0-1.</a:t>
            </a:r>
          </a:p>
        </p:txBody>
      </p:sp>
      <p:sp>
        <p:nvSpPr>
          <p:cNvPr id="5" name="TextBox 9">
            <a:extLst>
              <a:ext uri="{FF2B5EF4-FFF2-40B4-BE49-F238E27FC236}">
                <a16:creationId xmlns:a16="http://schemas.microsoft.com/office/drawing/2014/main" id="{FA9768FA-7306-479D-94C8-DFC38F2F9B55}"/>
              </a:ext>
            </a:extLst>
          </p:cNvPr>
          <p:cNvSpPr txBox="1"/>
          <p:nvPr/>
        </p:nvSpPr>
        <p:spPr>
          <a:xfrm>
            <a:off x="3835401" y="539728"/>
            <a:ext cx="4470400" cy="1015663"/>
          </a:xfrm>
          <a:prstGeom prst="rect">
            <a:avLst/>
          </a:prstGeom>
          <a:noFill/>
        </p:spPr>
        <p:txBody>
          <a:bodyPr wrap="square" rtlCol="0" anchor="ctr">
            <a:spAutoFit/>
          </a:bodyPr>
          <a:lstStyle/>
          <a:p>
            <a:pPr algn="ctr"/>
            <a:r>
              <a:rPr lang="en-US" altLang="ko-KR" sz="6000" b="1" dirty="0">
                <a:ln>
                  <a:solidFill>
                    <a:schemeClr val="bg1"/>
                  </a:solidFill>
                </a:ln>
                <a:noFill/>
                <a:latin typeface="Tw Cen MT" panose="020B0602020104020603" pitchFamily="34" charset="0"/>
                <a:cs typeface="Arial" pitchFamily="34" charset="0"/>
              </a:rPr>
              <a:t>KESIMPULAN</a:t>
            </a:r>
            <a:endParaRPr lang="ko-KR" altLang="en-US" sz="6000" b="1" dirty="0">
              <a:ln>
                <a:solidFill>
                  <a:schemeClr val="bg1"/>
                </a:solidFill>
              </a:ln>
              <a:noFill/>
              <a:latin typeface="Tw Cen MT" panose="020B0602020104020603" pitchFamily="34" charset="0"/>
              <a:cs typeface="Arial" pitchFamily="34" charset="0"/>
            </a:endParaRPr>
          </a:p>
        </p:txBody>
      </p:sp>
      <p:grpSp>
        <p:nvGrpSpPr>
          <p:cNvPr id="8" name="Group 7">
            <a:extLst>
              <a:ext uri="{FF2B5EF4-FFF2-40B4-BE49-F238E27FC236}">
                <a16:creationId xmlns:a16="http://schemas.microsoft.com/office/drawing/2014/main" id="{D14ED058-609A-4477-9B70-0BA89FCB1E75}"/>
              </a:ext>
            </a:extLst>
          </p:cNvPr>
          <p:cNvGrpSpPr/>
          <p:nvPr/>
        </p:nvGrpSpPr>
        <p:grpSpPr>
          <a:xfrm>
            <a:off x="3975099" y="456989"/>
            <a:ext cx="1403053" cy="277818"/>
            <a:chOff x="7451186" y="2571748"/>
            <a:chExt cx="477689" cy="94587"/>
          </a:xfrm>
          <a:solidFill>
            <a:srgbClr val="F7E64D"/>
          </a:solidFill>
        </p:grpSpPr>
        <p:grpSp>
          <p:nvGrpSpPr>
            <p:cNvPr id="9" name="Google Shape;1412;p71">
              <a:extLst>
                <a:ext uri="{FF2B5EF4-FFF2-40B4-BE49-F238E27FC236}">
                  <a16:creationId xmlns:a16="http://schemas.microsoft.com/office/drawing/2014/main" id="{A2D60C0F-59EA-480F-8FBC-7B0A1CB9C4CD}"/>
                </a:ext>
              </a:extLst>
            </p:cNvPr>
            <p:cNvGrpSpPr/>
            <p:nvPr/>
          </p:nvGrpSpPr>
          <p:grpSpPr>
            <a:xfrm>
              <a:off x="7451186" y="2576286"/>
              <a:ext cx="162515" cy="90049"/>
              <a:chOff x="4791775" y="1877500"/>
              <a:chExt cx="66725" cy="36975"/>
            </a:xfrm>
            <a:grpFill/>
          </p:grpSpPr>
          <p:sp>
            <p:nvSpPr>
              <p:cNvPr id="16" name="Google Shape;1413;p71">
                <a:extLst>
                  <a:ext uri="{FF2B5EF4-FFF2-40B4-BE49-F238E27FC236}">
                    <a16:creationId xmlns:a16="http://schemas.microsoft.com/office/drawing/2014/main" id="{3F65F62D-DFC2-4162-8BD8-4002F7EB621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7" name="Google Shape;1414;p71">
                <a:extLst>
                  <a:ext uri="{FF2B5EF4-FFF2-40B4-BE49-F238E27FC236}">
                    <a16:creationId xmlns:a16="http://schemas.microsoft.com/office/drawing/2014/main" id="{5AA24788-0634-4807-90CF-4491F17B1116}"/>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0" name="Google Shape;1412;p71">
              <a:extLst>
                <a:ext uri="{FF2B5EF4-FFF2-40B4-BE49-F238E27FC236}">
                  <a16:creationId xmlns:a16="http://schemas.microsoft.com/office/drawing/2014/main" id="{1A4172C1-8A0E-41C8-8FC4-F803D0CD050A}"/>
                </a:ext>
              </a:extLst>
            </p:cNvPr>
            <p:cNvGrpSpPr/>
            <p:nvPr/>
          </p:nvGrpSpPr>
          <p:grpSpPr>
            <a:xfrm>
              <a:off x="7603383" y="2571748"/>
              <a:ext cx="162515" cy="90049"/>
              <a:chOff x="4791775" y="1877500"/>
              <a:chExt cx="66725" cy="36975"/>
            </a:xfrm>
            <a:grpFill/>
          </p:grpSpPr>
          <p:sp>
            <p:nvSpPr>
              <p:cNvPr id="14" name="Google Shape;1413;p71">
                <a:extLst>
                  <a:ext uri="{FF2B5EF4-FFF2-40B4-BE49-F238E27FC236}">
                    <a16:creationId xmlns:a16="http://schemas.microsoft.com/office/drawing/2014/main" id="{12C55265-EF22-4339-8282-85B283FE052E}"/>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5" name="Google Shape;1414;p71">
                <a:extLst>
                  <a:ext uri="{FF2B5EF4-FFF2-40B4-BE49-F238E27FC236}">
                    <a16:creationId xmlns:a16="http://schemas.microsoft.com/office/drawing/2014/main" id="{07765AE5-5038-480F-A956-BC43F6C2458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1" name="Google Shape;1412;p71">
              <a:extLst>
                <a:ext uri="{FF2B5EF4-FFF2-40B4-BE49-F238E27FC236}">
                  <a16:creationId xmlns:a16="http://schemas.microsoft.com/office/drawing/2014/main" id="{8B6D3F5C-5989-41F5-BD7F-B8265014A02A}"/>
                </a:ext>
              </a:extLst>
            </p:cNvPr>
            <p:cNvGrpSpPr/>
            <p:nvPr/>
          </p:nvGrpSpPr>
          <p:grpSpPr>
            <a:xfrm>
              <a:off x="7766360" y="2571748"/>
              <a:ext cx="162515" cy="90049"/>
              <a:chOff x="4791775" y="1877500"/>
              <a:chExt cx="66725" cy="36975"/>
            </a:xfrm>
            <a:grpFill/>
          </p:grpSpPr>
          <p:sp>
            <p:nvSpPr>
              <p:cNvPr id="12" name="Google Shape;1413;p71">
                <a:extLst>
                  <a:ext uri="{FF2B5EF4-FFF2-40B4-BE49-F238E27FC236}">
                    <a16:creationId xmlns:a16="http://schemas.microsoft.com/office/drawing/2014/main" id="{A42AE085-D0DD-41B7-9BAD-89588A5822D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3" name="Google Shape;1414;p71">
                <a:extLst>
                  <a:ext uri="{FF2B5EF4-FFF2-40B4-BE49-F238E27FC236}">
                    <a16:creationId xmlns:a16="http://schemas.microsoft.com/office/drawing/2014/main" id="{D2F89BCB-4347-4B3F-812D-53B3C78D7B6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7" name="Google Shape;1077;p65">
            <a:extLst>
              <a:ext uri="{FF2B5EF4-FFF2-40B4-BE49-F238E27FC236}">
                <a16:creationId xmlns:a16="http://schemas.microsoft.com/office/drawing/2014/main" id="{BF7041DA-067D-4AAD-91DD-E4A24053F345}"/>
              </a:ext>
            </a:extLst>
          </p:cNvPr>
          <p:cNvSpPr/>
          <p:nvPr/>
        </p:nvSpPr>
        <p:spPr>
          <a:xfrm>
            <a:off x="446951" y="1648735"/>
            <a:ext cx="556228" cy="549664"/>
          </a:xfrm>
          <a:custGeom>
            <a:avLst/>
            <a:gdLst/>
            <a:ahLst/>
            <a:cxnLst/>
            <a:rect l="l" t="t" r="r" b="b"/>
            <a:pathLst>
              <a:path w="12669" h="12574" extrusionOk="0">
                <a:moveTo>
                  <a:pt x="5024" y="1322"/>
                </a:moveTo>
                <a:lnTo>
                  <a:pt x="6810" y="1441"/>
                </a:lnTo>
                <a:lnTo>
                  <a:pt x="6799" y="1441"/>
                </a:lnTo>
                <a:cubicBezTo>
                  <a:pt x="6882" y="1441"/>
                  <a:pt x="6918" y="2227"/>
                  <a:pt x="6929" y="2881"/>
                </a:cubicBezTo>
                <a:cubicBezTo>
                  <a:pt x="6775" y="2858"/>
                  <a:pt x="6608" y="2846"/>
                  <a:pt x="6453" y="2846"/>
                </a:cubicBezTo>
                <a:cubicBezTo>
                  <a:pt x="6421" y="2845"/>
                  <a:pt x="6388" y="2844"/>
                  <a:pt x="6356" y="2844"/>
                </a:cubicBezTo>
                <a:cubicBezTo>
                  <a:pt x="5936" y="2844"/>
                  <a:pt x="5517" y="2916"/>
                  <a:pt x="5108" y="3048"/>
                </a:cubicBezTo>
                <a:cubicBezTo>
                  <a:pt x="5084" y="2465"/>
                  <a:pt x="5060" y="1893"/>
                  <a:pt x="5024" y="1322"/>
                </a:cubicBezTo>
                <a:close/>
                <a:moveTo>
                  <a:pt x="9870" y="2989"/>
                </a:moveTo>
                <a:cubicBezTo>
                  <a:pt x="10108" y="3441"/>
                  <a:pt x="10335" y="3905"/>
                  <a:pt x="10561" y="4370"/>
                </a:cubicBezTo>
                <a:cubicBezTo>
                  <a:pt x="10823" y="4858"/>
                  <a:pt x="10478" y="4763"/>
                  <a:pt x="10073" y="5037"/>
                </a:cubicBezTo>
                <a:cubicBezTo>
                  <a:pt x="9930" y="5132"/>
                  <a:pt x="9763" y="5239"/>
                  <a:pt x="9608" y="5346"/>
                </a:cubicBezTo>
                <a:cubicBezTo>
                  <a:pt x="9489" y="4727"/>
                  <a:pt x="9192" y="4167"/>
                  <a:pt x="8739" y="3739"/>
                </a:cubicBezTo>
                <a:cubicBezTo>
                  <a:pt x="9120" y="3489"/>
                  <a:pt x="9501" y="3239"/>
                  <a:pt x="9870" y="2989"/>
                </a:cubicBezTo>
                <a:close/>
                <a:moveTo>
                  <a:pt x="2383" y="3388"/>
                </a:moveTo>
                <a:cubicBezTo>
                  <a:pt x="2720" y="3388"/>
                  <a:pt x="3235" y="3677"/>
                  <a:pt x="3643" y="3929"/>
                </a:cubicBezTo>
                <a:cubicBezTo>
                  <a:pt x="3227" y="4346"/>
                  <a:pt x="2929" y="4858"/>
                  <a:pt x="2786" y="5429"/>
                </a:cubicBezTo>
                <a:cubicBezTo>
                  <a:pt x="2346" y="5156"/>
                  <a:pt x="1905" y="4882"/>
                  <a:pt x="1476" y="4596"/>
                </a:cubicBezTo>
                <a:cubicBezTo>
                  <a:pt x="1667" y="4227"/>
                  <a:pt x="1869" y="3870"/>
                  <a:pt x="2096" y="3524"/>
                </a:cubicBezTo>
                <a:cubicBezTo>
                  <a:pt x="2157" y="3428"/>
                  <a:pt x="2257" y="3388"/>
                  <a:pt x="2383" y="3388"/>
                </a:cubicBezTo>
                <a:close/>
                <a:moveTo>
                  <a:pt x="6426" y="4120"/>
                </a:moveTo>
                <a:cubicBezTo>
                  <a:pt x="6435" y="4120"/>
                  <a:pt x="6444" y="4120"/>
                  <a:pt x="6453" y="4120"/>
                </a:cubicBezTo>
                <a:cubicBezTo>
                  <a:pt x="6739" y="4120"/>
                  <a:pt x="7025" y="4167"/>
                  <a:pt x="7287" y="4286"/>
                </a:cubicBezTo>
                <a:cubicBezTo>
                  <a:pt x="7310" y="4310"/>
                  <a:pt x="7346" y="4322"/>
                  <a:pt x="7394" y="4334"/>
                </a:cubicBezTo>
                <a:cubicBezTo>
                  <a:pt x="8727" y="5037"/>
                  <a:pt x="8799" y="7251"/>
                  <a:pt x="7394" y="8156"/>
                </a:cubicBezTo>
                <a:lnTo>
                  <a:pt x="7382" y="8156"/>
                </a:lnTo>
                <a:cubicBezTo>
                  <a:pt x="7023" y="8386"/>
                  <a:pt x="6639" y="8489"/>
                  <a:pt x="6262" y="8489"/>
                </a:cubicBezTo>
                <a:cubicBezTo>
                  <a:pt x="5137" y="8489"/>
                  <a:pt x="4078" y="7577"/>
                  <a:pt x="3953" y="6418"/>
                </a:cubicBezTo>
                <a:cubicBezTo>
                  <a:pt x="3799" y="4952"/>
                  <a:pt x="5125" y="4120"/>
                  <a:pt x="6426" y="4120"/>
                </a:cubicBezTo>
                <a:close/>
                <a:moveTo>
                  <a:pt x="9549" y="7108"/>
                </a:moveTo>
                <a:cubicBezTo>
                  <a:pt x="10037" y="7358"/>
                  <a:pt x="10525" y="7608"/>
                  <a:pt x="11025" y="7846"/>
                </a:cubicBezTo>
                <a:cubicBezTo>
                  <a:pt x="10704" y="8382"/>
                  <a:pt x="10347" y="8918"/>
                  <a:pt x="9966" y="9418"/>
                </a:cubicBezTo>
                <a:lnTo>
                  <a:pt x="9966" y="9418"/>
                </a:lnTo>
                <a:cubicBezTo>
                  <a:pt x="9973" y="9404"/>
                  <a:pt x="9285" y="9036"/>
                  <a:pt x="8704" y="8727"/>
                </a:cubicBezTo>
                <a:cubicBezTo>
                  <a:pt x="9108" y="8263"/>
                  <a:pt x="9394" y="7715"/>
                  <a:pt x="9549" y="7108"/>
                </a:cubicBezTo>
                <a:close/>
                <a:moveTo>
                  <a:pt x="2810" y="7394"/>
                </a:moveTo>
                <a:cubicBezTo>
                  <a:pt x="2989" y="7954"/>
                  <a:pt x="3334" y="8442"/>
                  <a:pt x="3798" y="8811"/>
                </a:cubicBezTo>
                <a:cubicBezTo>
                  <a:pt x="3286" y="9085"/>
                  <a:pt x="2786" y="9347"/>
                  <a:pt x="2274" y="9597"/>
                </a:cubicBezTo>
                <a:cubicBezTo>
                  <a:pt x="1941" y="9156"/>
                  <a:pt x="1476" y="8454"/>
                  <a:pt x="1643" y="8275"/>
                </a:cubicBezTo>
                <a:cubicBezTo>
                  <a:pt x="1976" y="7918"/>
                  <a:pt x="2381" y="7620"/>
                  <a:pt x="2810" y="7394"/>
                </a:cubicBezTo>
                <a:close/>
                <a:moveTo>
                  <a:pt x="5227" y="9525"/>
                </a:moveTo>
                <a:cubicBezTo>
                  <a:pt x="5600" y="9620"/>
                  <a:pt x="5978" y="9668"/>
                  <a:pt x="6358" y="9668"/>
                </a:cubicBezTo>
                <a:cubicBezTo>
                  <a:pt x="6548" y="9668"/>
                  <a:pt x="6739" y="9656"/>
                  <a:pt x="6929" y="9632"/>
                </a:cubicBezTo>
                <a:lnTo>
                  <a:pt x="6929" y="9632"/>
                </a:lnTo>
                <a:cubicBezTo>
                  <a:pt x="6906" y="10168"/>
                  <a:pt x="6870" y="10692"/>
                  <a:pt x="6834" y="11228"/>
                </a:cubicBezTo>
                <a:cubicBezTo>
                  <a:pt x="6708" y="11237"/>
                  <a:pt x="6582" y="11241"/>
                  <a:pt x="6455" y="11241"/>
                </a:cubicBezTo>
                <a:cubicBezTo>
                  <a:pt x="6101" y="11241"/>
                  <a:pt x="5744" y="11213"/>
                  <a:pt x="5394" y="11204"/>
                </a:cubicBezTo>
                <a:cubicBezTo>
                  <a:pt x="5239" y="11204"/>
                  <a:pt x="5227" y="10132"/>
                  <a:pt x="5227" y="9525"/>
                </a:cubicBezTo>
                <a:close/>
                <a:moveTo>
                  <a:pt x="4334" y="0"/>
                </a:moveTo>
                <a:cubicBezTo>
                  <a:pt x="3989" y="0"/>
                  <a:pt x="3703" y="286"/>
                  <a:pt x="3703" y="631"/>
                </a:cubicBezTo>
                <a:cubicBezTo>
                  <a:pt x="3751" y="1274"/>
                  <a:pt x="3786" y="1929"/>
                  <a:pt x="3810" y="2572"/>
                </a:cubicBezTo>
                <a:cubicBezTo>
                  <a:pt x="3293" y="2284"/>
                  <a:pt x="2703" y="2026"/>
                  <a:pt x="2200" y="2026"/>
                </a:cubicBezTo>
                <a:cubicBezTo>
                  <a:pt x="1997" y="2026"/>
                  <a:pt x="1808" y="2068"/>
                  <a:pt x="1643" y="2167"/>
                </a:cubicBezTo>
                <a:cubicBezTo>
                  <a:pt x="857" y="2631"/>
                  <a:pt x="345" y="3834"/>
                  <a:pt x="71" y="4667"/>
                </a:cubicBezTo>
                <a:cubicBezTo>
                  <a:pt x="0" y="4941"/>
                  <a:pt x="119" y="5239"/>
                  <a:pt x="369" y="5382"/>
                </a:cubicBezTo>
                <a:cubicBezTo>
                  <a:pt x="893" y="5739"/>
                  <a:pt x="1429" y="6072"/>
                  <a:pt x="1953" y="6406"/>
                </a:cubicBezTo>
                <a:cubicBezTo>
                  <a:pt x="1226" y="6822"/>
                  <a:pt x="476" y="7358"/>
                  <a:pt x="286" y="8061"/>
                </a:cubicBezTo>
                <a:cubicBezTo>
                  <a:pt x="48" y="8942"/>
                  <a:pt x="1119" y="10251"/>
                  <a:pt x="1643" y="10847"/>
                </a:cubicBezTo>
                <a:cubicBezTo>
                  <a:pt x="1763" y="10967"/>
                  <a:pt x="1926" y="11028"/>
                  <a:pt x="2090" y="11028"/>
                </a:cubicBezTo>
                <a:cubicBezTo>
                  <a:pt x="2202" y="11028"/>
                  <a:pt x="2316" y="11000"/>
                  <a:pt x="2417" y="10942"/>
                </a:cubicBezTo>
                <a:cubicBezTo>
                  <a:pt x="2929" y="10692"/>
                  <a:pt x="3441" y="10430"/>
                  <a:pt x="3941" y="10168"/>
                </a:cubicBezTo>
                <a:cubicBezTo>
                  <a:pt x="3953" y="10942"/>
                  <a:pt x="4072" y="11775"/>
                  <a:pt x="4596" y="12216"/>
                </a:cubicBezTo>
                <a:cubicBezTo>
                  <a:pt x="4924" y="12487"/>
                  <a:pt x="5456" y="12573"/>
                  <a:pt x="6006" y="12573"/>
                </a:cubicBezTo>
                <a:cubicBezTo>
                  <a:pt x="6593" y="12573"/>
                  <a:pt x="7202" y="12474"/>
                  <a:pt x="7608" y="12395"/>
                </a:cubicBezTo>
                <a:cubicBezTo>
                  <a:pt x="7906" y="12335"/>
                  <a:pt x="8049" y="12049"/>
                  <a:pt x="8072" y="11787"/>
                </a:cubicBezTo>
                <a:cubicBezTo>
                  <a:pt x="8120" y="11168"/>
                  <a:pt x="8156" y="10561"/>
                  <a:pt x="8192" y="9954"/>
                </a:cubicBezTo>
                <a:cubicBezTo>
                  <a:pt x="8786" y="10306"/>
                  <a:pt x="9474" y="10684"/>
                  <a:pt x="10018" y="10684"/>
                </a:cubicBezTo>
                <a:cubicBezTo>
                  <a:pt x="10117" y="10684"/>
                  <a:pt x="10211" y="10672"/>
                  <a:pt x="10299" y="10644"/>
                </a:cubicBezTo>
                <a:cubicBezTo>
                  <a:pt x="11347" y="10323"/>
                  <a:pt x="11954" y="8716"/>
                  <a:pt x="12490" y="7894"/>
                </a:cubicBezTo>
                <a:cubicBezTo>
                  <a:pt x="12668" y="7584"/>
                  <a:pt x="12573" y="7203"/>
                  <a:pt x="12263" y="7025"/>
                </a:cubicBezTo>
                <a:cubicBezTo>
                  <a:pt x="11728" y="6775"/>
                  <a:pt x="11192" y="6513"/>
                  <a:pt x="10656" y="6251"/>
                </a:cubicBezTo>
                <a:cubicBezTo>
                  <a:pt x="11251" y="5894"/>
                  <a:pt x="11847" y="5453"/>
                  <a:pt x="11978" y="4870"/>
                </a:cubicBezTo>
                <a:cubicBezTo>
                  <a:pt x="12192" y="3941"/>
                  <a:pt x="11049" y="2489"/>
                  <a:pt x="10668" y="1727"/>
                </a:cubicBezTo>
                <a:cubicBezTo>
                  <a:pt x="10549" y="1527"/>
                  <a:pt x="10333" y="1413"/>
                  <a:pt x="10114" y="1413"/>
                </a:cubicBezTo>
                <a:cubicBezTo>
                  <a:pt x="10006" y="1413"/>
                  <a:pt x="9897" y="1441"/>
                  <a:pt x="9799" y="1500"/>
                </a:cubicBezTo>
                <a:cubicBezTo>
                  <a:pt x="9287" y="1858"/>
                  <a:pt x="8763" y="2203"/>
                  <a:pt x="8251" y="2548"/>
                </a:cubicBezTo>
                <a:cubicBezTo>
                  <a:pt x="8263" y="1774"/>
                  <a:pt x="8203" y="953"/>
                  <a:pt x="7763" y="500"/>
                </a:cubicBezTo>
                <a:cubicBezTo>
                  <a:pt x="7317" y="61"/>
                  <a:pt x="6404" y="2"/>
                  <a:pt x="5575" y="2"/>
                </a:cubicBezTo>
                <a:cubicBezTo>
                  <a:pt x="5270" y="2"/>
                  <a:pt x="4975" y="10"/>
                  <a:pt x="4720" y="10"/>
                </a:cubicBezTo>
                <a:cubicBezTo>
                  <a:pt x="4578" y="10"/>
                  <a:pt x="4447" y="8"/>
                  <a:pt x="4334"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19" name="Google Shape;1002;p64">
            <a:extLst>
              <a:ext uri="{FF2B5EF4-FFF2-40B4-BE49-F238E27FC236}">
                <a16:creationId xmlns:a16="http://schemas.microsoft.com/office/drawing/2014/main" id="{DB3A1232-CCD6-49A0-ADD9-6451DDB9CD01}"/>
              </a:ext>
            </a:extLst>
          </p:cNvPr>
          <p:cNvSpPr/>
          <p:nvPr/>
        </p:nvSpPr>
        <p:spPr>
          <a:xfrm>
            <a:off x="11246489" y="5742713"/>
            <a:ext cx="388651" cy="354887"/>
          </a:xfrm>
          <a:custGeom>
            <a:avLst/>
            <a:gdLst/>
            <a:ahLst/>
            <a:cxnLst/>
            <a:rect l="l" t="t" r="r" b="b"/>
            <a:pathLst>
              <a:path w="12955" h="11889" extrusionOk="0">
                <a:moveTo>
                  <a:pt x="3716" y="1108"/>
                </a:moveTo>
                <a:cubicBezTo>
                  <a:pt x="4704" y="1192"/>
                  <a:pt x="5692" y="1335"/>
                  <a:pt x="6668" y="1537"/>
                </a:cubicBezTo>
                <a:cubicBezTo>
                  <a:pt x="7930" y="1799"/>
                  <a:pt x="9276" y="2073"/>
                  <a:pt x="10562" y="2466"/>
                </a:cubicBezTo>
                <a:cubicBezTo>
                  <a:pt x="9669" y="2644"/>
                  <a:pt x="8800" y="2894"/>
                  <a:pt x="8252" y="3573"/>
                </a:cubicBezTo>
                <a:cubicBezTo>
                  <a:pt x="7133" y="2930"/>
                  <a:pt x="5966" y="2335"/>
                  <a:pt x="4835" y="1704"/>
                </a:cubicBezTo>
                <a:cubicBezTo>
                  <a:pt x="4478" y="1501"/>
                  <a:pt x="4097" y="1299"/>
                  <a:pt x="3716" y="1108"/>
                </a:cubicBezTo>
                <a:close/>
                <a:moveTo>
                  <a:pt x="1680" y="1299"/>
                </a:moveTo>
                <a:lnTo>
                  <a:pt x="1680" y="1299"/>
                </a:lnTo>
                <a:cubicBezTo>
                  <a:pt x="2596" y="1644"/>
                  <a:pt x="3489" y="2049"/>
                  <a:pt x="4347" y="2513"/>
                </a:cubicBezTo>
                <a:cubicBezTo>
                  <a:pt x="5537" y="3156"/>
                  <a:pt x="6787" y="3811"/>
                  <a:pt x="7954" y="4502"/>
                </a:cubicBezTo>
                <a:cubicBezTo>
                  <a:pt x="7883" y="5776"/>
                  <a:pt x="7942" y="7062"/>
                  <a:pt x="7776" y="8336"/>
                </a:cubicBezTo>
                <a:cubicBezTo>
                  <a:pt x="7311" y="7800"/>
                  <a:pt x="6835" y="7276"/>
                  <a:pt x="6383" y="6728"/>
                </a:cubicBezTo>
                <a:cubicBezTo>
                  <a:pt x="6359" y="6704"/>
                  <a:pt x="6347" y="6681"/>
                  <a:pt x="6323" y="6669"/>
                </a:cubicBezTo>
                <a:cubicBezTo>
                  <a:pt x="6287" y="6633"/>
                  <a:pt x="6264" y="6609"/>
                  <a:pt x="6228" y="6585"/>
                </a:cubicBezTo>
                <a:cubicBezTo>
                  <a:pt x="4478" y="5038"/>
                  <a:pt x="3180" y="3073"/>
                  <a:pt x="1680" y="1299"/>
                </a:cubicBezTo>
                <a:close/>
                <a:moveTo>
                  <a:pt x="1453" y="2502"/>
                </a:moveTo>
                <a:cubicBezTo>
                  <a:pt x="2715" y="4061"/>
                  <a:pt x="3870" y="5716"/>
                  <a:pt x="5359" y="7073"/>
                </a:cubicBezTo>
                <a:cubicBezTo>
                  <a:pt x="4740" y="7978"/>
                  <a:pt x="4275" y="8955"/>
                  <a:pt x="3978" y="10002"/>
                </a:cubicBezTo>
                <a:cubicBezTo>
                  <a:pt x="3466" y="8728"/>
                  <a:pt x="3168" y="7359"/>
                  <a:pt x="2715" y="6085"/>
                </a:cubicBezTo>
                <a:cubicBezTo>
                  <a:pt x="2287" y="4895"/>
                  <a:pt x="1823" y="3704"/>
                  <a:pt x="1453" y="2502"/>
                </a:cubicBezTo>
                <a:close/>
                <a:moveTo>
                  <a:pt x="568" y="0"/>
                </a:moveTo>
                <a:cubicBezTo>
                  <a:pt x="379" y="0"/>
                  <a:pt x="224" y="117"/>
                  <a:pt x="168" y="287"/>
                </a:cubicBezTo>
                <a:cubicBezTo>
                  <a:pt x="108" y="335"/>
                  <a:pt x="72" y="394"/>
                  <a:pt x="37" y="454"/>
                </a:cubicBezTo>
                <a:cubicBezTo>
                  <a:pt x="25" y="466"/>
                  <a:pt x="25" y="477"/>
                  <a:pt x="25" y="501"/>
                </a:cubicBezTo>
                <a:cubicBezTo>
                  <a:pt x="13" y="513"/>
                  <a:pt x="13" y="525"/>
                  <a:pt x="13" y="537"/>
                </a:cubicBezTo>
                <a:cubicBezTo>
                  <a:pt x="1" y="549"/>
                  <a:pt x="1" y="561"/>
                  <a:pt x="13" y="585"/>
                </a:cubicBezTo>
                <a:cubicBezTo>
                  <a:pt x="1" y="597"/>
                  <a:pt x="1" y="620"/>
                  <a:pt x="13" y="632"/>
                </a:cubicBezTo>
                <a:lnTo>
                  <a:pt x="13" y="680"/>
                </a:lnTo>
                <a:cubicBezTo>
                  <a:pt x="1" y="692"/>
                  <a:pt x="1" y="716"/>
                  <a:pt x="13" y="727"/>
                </a:cubicBezTo>
                <a:lnTo>
                  <a:pt x="13" y="763"/>
                </a:lnTo>
                <a:cubicBezTo>
                  <a:pt x="429" y="2823"/>
                  <a:pt x="1239" y="4776"/>
                  <a:pt x="1942" y="6752"/>
                </a:cubicBezTo>
                <a:cubicBezTo>
                  <a:pt x="2525" y="8383"/>
                  <a:pt x="2835" y="10133"/>
                  <a:pt x="3704" y="11657"/>
                </a:cubicBezTo>
                <a:cubicBezTo>
                  <a:pt x="3789" y="11812"/>
                  <a:pt x="3958" y="11888"/>
                  <a:pt x="4127" y="11888"/>
                </a:cubicBezTo>
                <a:cubicBezTo>
                  <a:pt x="4334" y="11888"/>
                  <a:pt x="4539" y="11773"/>
                  <a:pt x="4585" y="11550"/>
                </a:cubicBezTo>
                <a:cubicBezTo>
                  <a:pt x="4811" y="10205"/>
                  <a:pt x="5311" y="8931"/>
                  <a:pt x="6025" y="7776"/>
                </a:cubicBezTo>
                <a:cubicBezTo>
                  <a:pt x="6597" y="8431"/>
                  <a:pt x="7192" y="9074"/>
                  <a:pt x="7728" y="9764"/>
                </a:cubicBezTo>
                <a:cubicBezTo>
                  <a:pt x="7807" y="9864"/>
                  <a:pt x="7920" y="9907"/>
                  <a:pt x="8036" y="9907"/>
                </a:cubicBezTo>
                <a:cubicBezTo>
                  <a:pt x="8252" y="9907"/>
                  <a:pt x="8479" y="9759"/>
                  <a:pt x="8526" y="9550"/>
                </a:cubicBezTo>
                <a:cubicBezTo>
                  <a:pt x="8942" y="7824"/>
                  <a:pt x="8811" y="6038"/>
                  <a:pt x="8931" y="4287"/>
                </a:cubicBezTo>
                <a:lnTo>
                  <a:pt x="8931" y="4264"/>
                </a:lnTo>
                <a:cubicBezTo>
                  <a:pt x="9609" y="3311"/>
                  <a:pt x="11407" y="3323"/>
                  <a:pt x="12443" y="3049"/>
                </a:cubicBezTo>
                <a:cubicBezTo>
                  <a:pt x="12800" y="2942"/>
                  <a:pt x="12955" y="2347"/>
                  <a:pt x="12550" y="2168"/>
                </a:cubicBezTo>
                <a:lnTo>
                  <a:pt x="12550" y="2168"/>
                </a:lnTo>
                <a:lnTo>
                  <a:pt x="12550" y="2180"/>
                </a:lnTo>
                <a:cubicBezTo>
                  <a:pt x="10883" y="1466"/>
                  <a:pt x="9073" y="1144"/>
                  <a:pt x="7323" y="704"/>
                </a:cubicBezTo>
                <a:cubicBezTo>
                  <a:pt x="6240" y="430"/>
                  <a:pt x="5192" y="418"/>
                  <a:pt x="4097" y="299"/>
                </a:cubicBezTo>
                <a:cubicBezTo>
                  <a:pt x="2918" y="180"/>
                  <a:pt x="1775" y="1"/>
                  <a:pt x="596" y="1"/>
                </a:cubicBezTo>
                <a:cubicBezTo>
                  <a:pt x="587" y="1"/>
                  <a:pt x="578" y="0"/>
                  <a:pt x="568" y="0"/>
                </a:cubicBezTo>
                <a:close/>
              </a:path>
            </a:pathLst>
          </a:custGeom>
          <a:solidFill>
            <a:srgbClr val="FFFF00"/>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387188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0"/>
            <a:ext cx="12192000" cy="1469615"/>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9">
            <a:extLst>
              <a:ext uri="{FF2B5EF4-FFF2-40B4-BE49-F238E27FC236}">
                <a16:creationId xmlns:a16="http://schemas.microsoft.com/office/drawing/2014/main" id="{A047742A-B914-40DB-95C8-A0852763135B}"/>
              </a:ext>
            </a:extLst>
          </p:cNvPr>
          <p:cNvSpPr txBox="1"/>
          <p:nvPr/>
        </p:nvSpPr>
        <p:spPr>
          <a:xfrm>
            <a:off x="3708401" y="319308"/>
            <a:ext cx="4775200" cy="830997"/>
          </a:xfrm>
          <a:prstGeom prst="rect">
            <a:avLst/>
          </a:prstGeom>
          <a:noFill/>
        </p:spPr>
        <p:txBody>
          <a:bodyPr wrap="square" rtlCol="0" anchor="ctr">
            <a:spAutoFit/>
          </a:bodyPr>
          <a:lstStyle/>
          <a:p>
            <a:pPr algn="ctr"/>
            <a:r>
              <a:rPr lang="en-US" altLang="ko-KR" sz="4800" b="1" dirty="0">
                <a:solidFill>
                  <a:schemeClr val="bg1"/>
                </a:solidFill>
                <a:latin typeface="Tw Cen MT" panose="020B0602020104020603" pitchFamily="34" charset="0"/>
                <a:cs typeface="Arial" pitchFamily="34" charset="0"/>
              </a:rPr>
              <a:t>SARAN</a:t>
            </a:r>
            <a:endParaRPr lang="ko-KR" altLang="en-US" sz="4800" b="1" dirty="0">
              <a:solidFill>
                <a:schemeClr val="bg1"/>
              </a:solidFill>
              <a:latin typeface="Tw Cen MT" panose="020B0602020104020603" pitchFamily="34" charset="0"/>
              <a:cs typeface="Arial" pitchFamily="34" charset="0"/>
            </a:endParaRPr>
          </a:p>
        </p:txBody>
      </p:sp>
      <p:sp>
        <p:nvSpPr>
          <p:cNvPr id="3" name="Rectangle: Rounded Corners 1">
            <a:extLst>
              <a:ext uri="{FF2B5EF4-FFF2-40B4-BE49-F238E27FC236}">
                <a16:creationId xmlns:a16="http://schemas.microsoft.com/office/drawing/2014/main" id="{55440366-CB38-4165-87A0-6233F8A01BD0}"/>
              </a:ext>
            </a:extLst>
          </p:cNvPr>
          <p:cNvSpPr/>
          <p:nvPr/>
        </p:nvSpPr>
        <p:spPr>
          <a:xfrm>
            <a:off x="-38101" y="1497604"/>
            <a:ext cx="12191999" cy="5388387"/>
          </a:xfrm>
          <a:prstGeom prst="roundRect">
            <a:avLst>
              <a:gd name="adj" fmla="val 1286"/>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ID" sz="1800" dirty="0">
              <a:effectLst/>
              <a:latin typeface="Times New Roman" panose="02020603050405020304" pitchFamily="18" charset="0"/>
              <a:ea typeface="Calibri" panose="020F0502020204030204" pitchFamily="34" charset="0"/>
            </a:endParaRPr>
          </a:p>
        </p:txBody>
      </p:sp>
      <p:sp>
        <p:nvSpPr>
          <p:cNvPr id="7" name="Kotak Teks 6">
            <a:extLst>
              <a:ext uri="{FF2B5EF4-FFF2-40B4-BE49-F238E27FC236}">
                <a16:creationId xmlns:a16="http://schemas.microsoft.com/office/drawing/2014/main" id="{883965B4-A02E-491E-B9B4-5756F0A1D603}"/>
              </a:ext>
            </a:extLst>
          </p:cNvPr>
          <p:cNvSpPr txBox="1"/>
          <p:nvPr/>
        </p:nvSpPr>
        <p:spPr>
          <a:xfrm>
            <a:off x="367003" y="2114306"/>
            <a:ext cx="11457992" cy="4154984"/>
          </a:xfrm>
          <a:prstGeom prst="rect">
            <a:avLst/>
          </a:prstGeom>
          <a:noFill/>
        </p:spPr>
        <p:txBody>
          <a:bodyPr wrap="square">
            <a:spAutoFit/>
          </a:bodyPr>
          <a:lstStyle/>
          <a:p>
            <a:pPr marL="342900" lvl="0" indent="-342900" algn="just">
              <a:buFont typeface="+mj-lt"/>
              <a:buAutoNum type="arabicPeriod"/>
            </a:pPr>
            <a:r>
              <a:rPr lang="en-ID" sz="2400" b="1" dirty="0" err="1">
                <a:solidFill>
                  <a:schemeClr val="bg1"/>
                </a:solidFill>
                <a:effectLst/>
                <a:latin typeface="Tw Cen MT" panose="020B0602020104020603" pitchFamily="34" charset="0"/>
                <a:ea typeface="Calibri" panose="020F0502020204030204" pitchFamily="34" charset="0"/>
              </a:rPr>
              <a:t>Variabel</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keputusan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diberikan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rentang</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tertentu</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misalnya</a:t>
            </a:r>
            <a:r>
              <a:rPr lang="en-ID" sz="2400" b="1" dirty="0">
                <a:solidFill>
                  <a:schemeClr val="bg1"/>
                </a:solidFill>
                <a:effectLst/>
                <a:latin typeface="Tw Cen MT" panose="020B0602020104020603" pitchFamily="34" charset="0"/>
                <a:ea typeface="Calibri" panose="020F0502020204030204" pitchFamily="34" charset="0"/>
              </a:rPr>
              <a:t> 75-100, </a:t>
            </a:r>
            <a:r>
              <a:rPr lang="en-ID" sz="2400" b="1" dirty="0" err="1">
                <a:solidFill>
                  <a:schemeClr val="bg1"/>
                </a:solidFill>
                <a:effectLst/>
                <a:latin typeface="Tw Cen MT" panose="020B0602020104020603" pitchFamily="34" charset="0"/>
                <a:ea typeface="Calibri" panose="020F0502020204030204" pitchFamily="34" charset="0"/>
              </a:rPr>
              <a:t>tidak</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terbatas</a:t>
            </a:r>
            <a:r>
              <a:rPr lang="en-ID" sz="2400" b="1" dirty="0">
                <a:solidFill>
                  <a:schemeClr val="bg1"/>
                </a:solidFill>
                <a:effectLst/>
                <a:latin typeface="Tw Cen MT" panose="020B0602020104020603" pitchFamily="34" charset="0"/>
                <a:ea typeface="Calibri" panose="020F0502020204030204" pitchFamily="34" charset="0"/>
              </a:rPr>
              <a:t> pada </a:t>
            </a:r>
            <a:r>
              <a:rPr lang="en-ID" sz="2400" b="1" dirty="0" err="1">
                <a:solidFill>
                  <a:schemeClr val="bg1"/>
                </a:solidFill>
                <a:effectLst/>
                <a:latin typeface="Tw Cen MT" panose="020B0602020104020603" pitchFamily="34" charset="0"/>
                <a:ea typeface="Calibri" panose="020F0502020204030204" pitchFamily="34" charset="0"/>
              </a:rPr>
              <a:t>rentang</a:t>
            </a:r>
            <a:r>
              <a:rPr lang="en-ID" sz="2400" b="1" dirty="0">
                <a:solidFill>
                  <a:schemeClr val="bg1"/>
                </a:solidFill>
                <a:effectLst/>
                <a:latin typeface="Tw Cen MT" panose="020B0602020104020603" pitchFamily="34" charset="0"/>
                <a:ea typeface="Calibri" panose="020F0502020204030204" pitchFamily="34" charset="0"/>
              </a:rPr>
              <a:t> 0-1, </a:t>
            </a:r>
            <a:r>
              <a:rPr lang="en-ID" sz="2400" b="1" dirty="0" err="1">
                <a:solidFill>
                  <a:schemeClr val="bg1"/>
                </a:solidFill>
                <a:effectLst/>
                <a:latin typeface="Tw Cen MT" panose="020B0602020104020603" pitchFamily="34" charset="0"/>
                <a:ea typeface="Calibri" panose="020F0502020204030204" pitchFamily="34" charset="0"/>
              </a:rPr>
              <a:t>sehingga</a:t>
            </a:r>
            <a:r>
              <a:rPr lang="en-ID" sz="2400" b="1" dirty="0">
                <a:solidFill>
                  <a:schemeClr val="bg1"/>
                </a:solidFill>
                <a:effectLst/>
                <a:latin typeface="Tw Cen MT" panose="020B0602020104020603" pitchFamily="34" charset="0"/>
                <a:ea typeface="Calibri" panose="020F0502020204030204" pitchFamily="34" charset="0"/>
              </a:rPr>
              <a:t> pada basis </a:t>
            </a:r>
            <a:r>
              <a:rPr lang="en-ID" sz="2400" b="1" dirty="0" err="1">
                <a:solidFill>
                  <a:schemeClr val="bg1"/>
                </a:solidFill>
                <a:effectLst/>
                <a:latin typeface="Tw Cen MT" panose="020B0602020104020603" pitchFamily="34" charset="0"/>
                <a:ea typeface="Calibri" panose="020F0502020204030204" pitchFamily="34" charset="0"/>
              </a:rPr>
              <a:t>aturan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ditambahkan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hasil</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keputusan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ditolak</a:t>
            </a:r>
            <a:r>
              <a:rPr lang="en-ID" sz="2400" b="1" dirty="0">
                <a:solidFill>
                  <a:schemeClr val="bg1"/>
                </a:solidFill>
                <a:effectLst/>
                <a:latin typeface="Tw Cen MT" panose="020B0602020104020603" pitchFamily="34" charset="0"/>
                <a:ea typeface="Calibri" panose="020F0502020204030204" pitchFamily="34" charset="0"/>
              </a:rPr>
              <a:t>.</a:t>
            </a:r>
          </a:p>
          <a:p>
            <a:pPr marL="342900" lvl="0" indent="-342900" algn="just">
              <a:buFont typeface="+mj-lt"/>
              <a:buAutoNum type="arabicPeriod"/>
            </a:pPr>
            <a:r>
              <a:rPr lang="en-ID" sz="2400" b="1" dirty="0">
                <a:solidFill>
                  <a:schemeClr val="bg1"/>
                </a:solidFill>
                <a:effectLst/>
                <a:latin typeface="Tw Cen MT" panose="020B0602020104020603" pitchFamily="34" charset="0"/>
                <a:ea typeface="Calibri" panose="020F0502020204030204" pitchFamily="34" charset="0"/>
              </a:rPr>
              <a:t>Jika </a:t>
            </a:r>
            <a:r>
              <a:rPr lang="en-ID" sz="2400" b="1" dirty="0" err="1">
                <a:solidFill>
                  <a:schemeClr val="bg1"/>
                </a:solidFill>
                <a:effectLst/>
                <a:latin typeface="Tw Cen MT" panose="020B0602020104020603" pitchFamily="34" charset="0"/>
                <a:ea typeface="Calibri" panose="020F0502020204030204" pitchFamily="34" charset="0"/>
              </a:rPr>
              <a:t>memiliki</a:t>
            </a:r>
            <a:r>
              <a:rPr lang="en-ID" sz="2400" b="1" dirty="0">
                <a:solidFill>
                  <a:schemeClr val="bg1"/>
                </a:solidFill>
                <a:effectLst/>
                <a:latin typeface="Tw Cen MT" panose="020B0602020104020603" pitchFamily="34" charset="0"/>
                <a:ea typeface="Calibri" panose="020F0502020204030204" pitchFamily="34" charset="0"/>
              </a:rPr>
              <a:t> data </a:t>
            </a:r>
            <a:r>
              <a:rPr lang="en-ID" sz="2400" b="1" dirty="0" err="1">
                <a:solidFill>
                  <a:schemeClr val="bg1"/>
                </a:solidFill>
                <a:effectLst/>
                <a:latin typeface="Tw Cen MT" panose="020B0602020104020603" pitchFamily="34" charset="0"/>
                <a:ea typeface="Calibri" panose="020F0502020204030204" pitchFamily="34" charset="0"/>
              </a:rPr>
              <a:t>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i="1" dirty="0">
                <a:solidFill>
                  <a:schemeClr val="bg1"/>
                </a:solidFill>
                <a:effectLst/>
                <a:latin typeface="Tw Cen MT" panose="020B0602020104020603" pitchFamily="34" charset="0"/>
                <a:ea typeface="Calibri" panose="020F0502020204030204" pitchFamily="34" charset="0"/>
              </a:rPr>
              <a:t>real </a:t>
            </a:r>
            <a:r>
              <a:rPr lang="en-ID" sz="2400" b="1" dirty="0" err="1">
                <a:solidFill>
                  <a:schemeClr val="bg1"/>
                </a:solidFill>
                <a:effectLst/>
                <a:latin typeface="Tw Cen MT" panose="020B0602020104020603" pitchFamily="34" charset="0"/>
                <a:ea typeface="Calibri" panose="020F0502020204030204" pitchFamily="34" charset="0"/>
              </a:rPr>
              <a:t>pelamar</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sesungguhnya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dari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perusahaan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atau</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instansi</a:t>
            </a:r>
            <a:r>
              <a:rPr lang="en-ID" sz="2400" b="1" dirty="0">
                <a:solidFill>
                  <a:schemeClr val="bg1"/>
                </a:solidFill>
                <a:effectLst/>
                <a:latin typeface="Tw Cen MT" panose="020B0602020104020603" pitchFamily="34" charset="0"/>
                <a:ea typeface="Calibri" panose="020F0502020204030204" pitchFamily="34" charset="0"/>
              </a:rPr>
              <a:t> lain, </a:t>
            </a:r>
            <a:r>
              <a:rPr lang="en-ID" sz="2400" b="1" dirty="0" err="1">
                <a:solidFill>
                  <a:schemeClr val="bg1"/>
                </a:solidFill>
                <a:effectLst/>
                <a:latin typeface="Tw Cen MT" panose="020B0602020104020603" pitchFamily="34" charset="0"/>
                <a:ea typeface="Calibri" panose="020F0502020204030204" pitchFamily="34" charset="0"/>
              </a:rPr>
              <a:t>beserta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nilai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pakarnya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maka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dihitung</a:t>
            </a:r>
            <a:r>
              <a:rPr lang="en-ID" sz="2400" b="1" dirty="0">
                <a:solidFill>
                  <a:schemeClr val="bg1"/>
                </a:solidFill>
                <a:effectLst/>
                <a:latin typeface="Tw Cen MT" panose="020B0602020104020603" pitchFamily="34" charset="0"/>
                <a:ea typeface="Calibri" panose="020F0502020204030204" pitchFamily="34" charset="0"/>
              </a:rPr>
              <a:t> pula </a:t>
            </a:r>
            <a:r>
              <a:rPr lang="en-ID" sz="2400" b="1" dirty="0" err="1">
                <a:solidFill>
                  <a:schemeClr val="bg1"/>
                </a:solidFill>
                <a:effectLst/>
                <a:latin typeface="Tw Cen MT" panose="020B0602020104020603" pitchFamily="34" charset="0"/>
                <a:ea typeface="Calibri" panose="020F0502020204030204" pitchFamily="34" charset="0"/>
              </a:rPr>
              <a:t>akurasi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perhitungan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dari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sistem</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dibangun</a:t>
            </a:r>
            <a:r>
              <a:rPr lang="en-ID" sz="2400" b="1" dirty="0">
                <a:solidFill>
                  <a:schemeClr val="bg1"/>
                </a:solidFill>
                <a:effectLst/>
                <a:latin typeface="Tw Cen MT" panose="020B0602020104020603" pitchFamily="34" charset="0"/>
                <a:ea typeface="Calibri" panose="020F0502020204030204" pitchFamily="34" charset="0"/>
              </a:rPr>
              <a:t>.</a:t>
            </a:r>
          </a:p>
          <a:p>
            <a:pPr marL="342900" lvl="0" indent="-342900" algn="just">
              <a:buFont typeface="+mj-lt"/>
              <a:buAutoNum type="arabicPeriod"/>
            </a:pPr>
            <a:r>
              <a:rPr lang="en-ID" sz="2400" b="1" dirty="0" err="1">
                <a:solidFill>
                  <a:schemeClr val="bg1"/>
                </a:solidFill>
                <a:effectLst/>
                <a:latin typeface="Tw Cen MT" panose="020B0602020104020603" pitchFamily="34" charset="0"/>
                <a:ea typeface="Calibri" panose="020F0502020204030204" pitchFamily="34" charset="0"/>
              </a:rPr>
              <a:t>Dalam</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situasi</a:t>
            </a:r>
            <a:r>
              <a:rPr lang="en-ID" sz="2400" b="1" dirty="0">
                <a:solidFill>
                  <a:schemeClr val="bg1"/>
                </a:solidFill>
                <a:effectLst/>
                <a:latin typeface="Tw Cen MT" panose="020B0602020104020603" pitchFamily="34" charset="0"/>
                <a:ea typeface="Calibri" panose="020F0502020204030204" pitchFamily="34" charset="0"/>
              </a:rPr>
              <a:t> dan </a:t>
            </a:r>
            <a:r>
              <a:rPr lang="en-ID" sz="2400" b="1" dirty="0" err="1">
                <a:solidFill>
                  <a:schemeClr val="bg1"/>
                </a:solidFill>
                <a:effectLst/>
                <a:latin typeface="Tw Cen MT" panose="020B0602020104020603" pitchFamily="34" charset="0"/>
                <a:ea typeface="Calibri" panose="020F0502020204030204" pitchFamily="34" charset="0"/>
              </a:rPr>
              <a:t>kondisi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dimana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pegawai</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akan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diterima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berjumlah</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tetap</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tiap</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periodenya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sistem</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dapat</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dikembangkan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untuk</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langsung</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menyeleksi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pelamar</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lowongan</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mendaftarkan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diri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sesuai</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dengan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kuota</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tersedia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Kemudian</a:t>
            </a:r>
            <a:r>
              <a:rPr lang="en-ID" sz="2400" b="1" dirty="0">
                <a:solidFill>
                  <a:schemeClr val="bg1"/>
                </a:solidFill>
                <a:effectLst/>
                <a:latin typeface="Tw Cen MT" panose="020B0602020104020603" pitchFamily="34" charset="0"/>
                <a:ea typeface="Calibri" panose="020F0502020204030204" pitchFamily="34" charset="0"/>
              </a:rPr>
              <a:t> data </a:t>
            </a:r>
            <a:r>
              <a:rPr lang="en-ID" sz="2400" b="1" dirty="0" err="1">
                <a:solidFill>
                  <a:schemeClr val="bg1"/>
                </a:solidFill>
                <a:effectLst/>
                <a:latin typeface="Tw Cen MT" panose="020B0602020104020603" pitchFamily="34" charset="0"/>
                <a:ea typeface="Calibri" panose="020F0502020204030204" pitchFamily="34" charset="0"/>
              </a:rPr>
              <a:t>pelamar</a:t>
            </a:r>
            <a:r>
              <a:rPr lang="en-ID" sz="2400" b="1" dirty="0">
                <a:solidFill>
                  <a:schemeClr val="bg1"/>
                </a:solidFill>
                <a:effectLst/>
                <a:latin typeface="Tw Cen MT" panose="020B0602020104020603" pitchFamily="34" charset="0"/>
                <a:ea typeface="Calibri" panose="020F0502020204030204" pitchFamily="34" charset="0"/>
              </a:rPr>
              <a:t> yang </a:t>
            </a:r>
            <a:r>
              <a:rPr lang="en-ID" sz="2400" b="1" dirty="0" err="1">
                <a:solidFill>
                  <a:schemeClr val="bg1"/>
                </a:solidFill>
                <a:effectLst/>
                <a:latin typeface="Tw Cen MT" panose="020B0602020104020603" pitchFamily="34" charset="0"/>
                <a:ea typeface="Calibri" panose="020F0502020204030204" pitchFamily="34" charset="0"/>
              </a:rPr>
              <a:t>telah</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dinyatakan</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diterima</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langsung</a:t>
            </a:r>
            <a:r>
              <a:rPr lang="en-ID" sz="2400" b="1" dirty="0">
                <a:solidFill>
                  <a:schemeClr val="bg1"/>
                </a:solidFill>
                <a:effectLst/>
                <a:latin typeface="Tw Cen MT" panose="020B0602020104020603" pitchFamily="34" charset="0"/>
                <a:ea typeface="Calibri" panose="020F0502020204030204" pitchFamily="34" charset="0"/>
              </a:rPr>
              <a:t> </a:t>
            </a:r>
            <a:r>
              <a:rPr lang="en-ID" sz="2400" b="1" dirty="0" err="1">
                <a:solidFill>
                  <a:schemeClr val="bg1"/>
                </a:solidFill>
                <a:effectLst/>
                <a:latin typeface="Tw Cen MT" panose="020B0602020104020603" pitchFamily="34" charset="0"/>
                <a:ea typeface="Calibri" panose="020F0502020204030204" pitchFamily="34" charset="0"/>
              </a:rPr>
              <a:t>tersedia</a:t>
            </a:r>
            <a:r>
              <a:rPr lang="en-ID" sz="2400" b="1" dirty="0">
                <a:solidFill>
                  <a:schemeClr val="bg1"/>
                </a:solidFill>
                <a:effectLst/>
                <a:latin typeface="Tw Cen MT" panose="020B0602020104020603" pitchFamily="34" charset="0"/>
                <a:ea typeface="Calibri" panose="020F0502020204030204" pitchFamily="34" charset="0"/>
              </a:rPr>
              <a:t> pada daftar </a:t>
            </a:r>
            <a:r>
              <a:rPr lang="en-ID" sz="2400" b="1" dirty="0" err="1">
                <a:solidFill>
                  <a:schemeClr val="bg1"/>
                </a:solidFill>
                <a:effectLst/>
                <a:latin typeface="Tw Cen MT" panose="020B0602020104020603" pitchFamily="34" charset="0"/>
                <a:ea typeface="Calibri" panose="020F0502020204030204" pitchFamily="34" charset="0"/>
              </a:rPr>
              <a:t>pegawai</a:t>
            </a:r>
            <a:r>
              <a:rPr lang="en-ID" sz="2400" b="1" dirty="0">
                <a:solidFill>
                  <a:schemeClr val="bg1"/>
                </a:solidFill>
                <a:effectLst/>
                <a:latin typeface="Tw Cen MT" panose="020B0602020104020603" pitchFamily="34" charset="0"/>
                <a:ea typeface="Calibri" panose="020F0502020204030204" pitchFamily="34" charset="0"/>
              </a:rPr>
              <a:t>.</a:t>
            </a:r>
          </a:p>
        </p:txBody>
      </p:sp>
      <p:sp>
        <p:nvSpPr>
          <p:cNvPr id="4" name="TextBox 9">
            <a:extLst>
              <a:ext uri="{FF2B5EF4-FFF2-40B4-BE49-F238E27FC236}">
                <a16:creationId xmlns:a16="http://schemas.microsoft.com/office/drawing/2014/main" id="{CE16E63F-147D-4F2F-AD27-84E00F9BFE82}"/>
              </a:ext>
            </a:extLst>
          </p:cNvPr>
          <p:cNvSpPr txBox="1"/>
          <p:nvPr/>
        </p:nvSpPr>
        <p:spPr>
          <a:xfrm>
            <a:off x="3670299" y="289588"/>
            <a:ext cx="4775200" cy="830997"/>
          </a:xfrm>
          <a:prstGeom prst="rect">
            <a:avLst/>
          </a:prstGeom>
          <a:noFill/>
        </p:spPr>
        <p:txBody>
          <a:bodyPr wrap="square" rtlCol="0" anchor="ctr">
            <a:spAutoFit/>
          </a:bodyPr>
          <a:lstStyle/>
          <a:p>
            <a:pPr algn="ctr"/>
            <a:r>
              <a:rPr lang="en-US" altLang="ko-KR" sz="4800" b="1" dirty="0">
                <a:ln>
                  <a:solidFill>
                    <a:schemeClr val="bg1"/>
                  </a:solidFill>
                </a:ln>
                <a:noFill/>
                <a:latin typeface="Tw Cen MT" panose="020B0602020104020603" pitchFamily="34" charset="0"/>
                <a:cs typeface="Arial" pitchFamily="34" charset="0"/>
              </a:rPr>
              <a:t>SARAN</a:t>
            </a:r>
            <a:endParaRPr lang="ko-KR" altLang="en-US" sz="4800" b="1" dirty="0">
              <a:ln>
                <a:solidFill>
                  <a:schemeClr val="bg1"/>
                </a:solidFill>
              </a:ln>
              <a:noFill/>
              <a:latin typeface="Tw Cen MT" panose="020B0602020104020603" pitchFamily="34" charset="0"/>
              <a:cs typeface="Arial" pitchFamily="34" charset="0"/>
            </a:endParaRPr>
          </a:p>
        </p:txBody>
      </p:sp>
      <p:sp>
        <p:nvSpPr>
          <p:cNvPr id="5" name="Google Shape;1077;p65">
            <a:extLst>
              <a:ext uri="{FF2B5EF4-FFF2-40B4-BE49-F238E27FC236}">
                <a16:creationId xmlns:a16="http://schemas.microsoft.com/office/drawing/2014/main" id="{36314631-66A1-4BDB-A834-559ADA14CB16}"/>
              </a:ext>
            </a:extLst>
          </p:cNvPr>
          <p:cNvSpPr/>
          <p:nvPr/>
        </p:nvSpPr>
        <p:spPr>
          <a:xfrm>
            <a:off x="-392557" y="6269290"/>
            <a:ext cx="861313" cy="851148"/>
          </a:xfrm>
          <a:custGeom>
            <a:avLst/>
            <a:gdLst/>
            <a:ahLst/>
            <a:cxnLst/>
            <a:rect l="l" t="t" r="r" b="b"/>
            <a:pathLst>
              <a:path w="12669" h="12574" extrusionOk="0">
                <a:moveTo>
                  <a:pt x="5024" y="1322"/>
                </a:moveTo>
                <a:lnTo>
                  <a:pt x="6810" y="1441"/>
                </a:lnTo>
                <a:lnTo>
                  <a:pt x="6799" y="1441"/>
                </a:lnTo>
                <a:cubicBezTo>
                  <a:pt x="6882" y="1441"/>
                  <a:pt x="6918" y="2227"/>
                  <a:pt x="6929" y="2881"/>
                </a:cubicBezTo>
                <a:cubicBezTo>
                  <a:pt x="6775" y="2858"/>
                  <a:pt x="6608" y="2846"/>
                  <a:pt x="6453" y="2846"/>
                </a:cubicBezTo>
                <a:cubicBezTo>
                  <a:pt x="6421" y="2845"/>
                  <a:pt x="6388" y="2844"/>
                  <a:pt x="6356" y="2844"/>
                </a:cubicBezTo>
                <a:cubicBezTo>
                  <a:pt x="5936" y="2844"/>
                  <a:pt x="5517" y="2916"/>
                  <a:pt x="5108" y="3048"/>
                </a:cubicBezTo>
                <a:cubicBezTo>
                  <a:pt x="5084" y="2465"/>
                  <a:pt x="5060" y="1893"/>
                  <a:pt x="5024" y="1322"/>
                </a:cubicBezTo>
                <a:close/>
                <a:moveTo>
                  <a:pt x="9870" y="2989"/>
                </a:moveTo>
                <a:cubicBezTo>
                  <a:pt x="10108" y="3441"/>
                  <a:pt x="10335" y="3905"/>
                  <a:pt x="10561" y="4370"/>
                </a:cubicBezTo>
                <a:cubicBezTo>
                  <a:pt x="10823" y="4858"/>
                  <a:pt x="10478" y="4763"/>
                  <a:pt x="10073" y="5037"/>
                </a:cubicBezTo>
                <a:cubicBezTo>
                  <a:pt x="9930" y="5132"/>
                  <a:pt x="9763" y="5239"/>
                  <a:pt x="9608" y="5346"/>
                </a:cubicBezTo>
                <a:cubicBezTo>
                  <a:pt x="9489" y="4727"/>
                  <a:pt x="9192" y="4167"/>
                  <a:pt x="8739" y="3739"/>
                </a:cubicBezTo>
                <a:cubicBezTo>
                  <a:pt x="9120" y="3489"/>
                  <a:pt x="9501" y="3239"/>
                  <a:pt x="9870" y="2989"/>
                </a:cubicBezTo>
                <a:close/>
                <a:moveTo>
                  <a:pt x="2383" y="3388"/>
                </a:moveTo>
                <a:cubicBezTo>
                  <a:pt x="2720" y="3388"/>
                  <a:pt x="3235" y="3677"/>
                  <a:pt x="3643" y="3929"/>
                </a:cubicBezTo>
                <a:cubicBezTo>
                  <a:pt x="3227" y="4346"/>
                  <a:pt x="2929" y="4858"/>
                  <a:pt x="2786" y="5429"/>
                </a:cubicBezTo>
                <a:cubicBezTo>
                  <a:pt x="2346" y="5156"/>
                  <a:pt x="1905" y="4882"/>
                  <a:pt x="1476" y="4596"/>
                </a:cubicBezTo>
                <a:cubicBezTo>
                  <a:pt x="1667" y="4227"/>
                  <a:pt x="1869" y="3870"/>
                  <a:pt x="2096" y="3524"/>
                </a:cubicBezTo>
                <a:cubicBezTo>
                  <a:pt x="2157" y="3428"/>
                  <a:pt x="2257" y="3388"/>
                  <a:pt x="2383" y="3388"/>
                </a:cubicBezTo>
                <a:close/>
                <a:moveTo>
                  <a:pt x="6426" y="4120"/>
                </a:moveTo>
                <a:cubicBezTo>
                  <a:pt x="6435" y="4120"/>
                  <a:pt x="6444" y="4120"/>
                  <a:pt x="6453" y="4120"/>
                </a:cubicBezTo>
                <a:cubicBezTo>
                  <a:pt x="6739" y="4120"/>
                  <a:pt x="7025" y="4167"/>
                  <a:pt x="7287" y="4286"/>
                </a:cubicBezTo>
                <a:cubicBezTo>
                  <a:pt x="7310" y="4310"/>
                  <a:pt x="7346" y="4322"/>
                  <a:pt x="7394" y="4334"/>
                </a:cubicBezTo>
                <a:cubicBezTo>
                  <a:pt x="8727" y="5037"/>
                  <a:pt x="8799" y="7251"/>
                  <a:pt x="7394" y="8156"/>
                </a:cubicBezTo>
                <a:lnTo>
                  <a:pt x="7382" y="8156"/>
                </a:lnTo>
                <a:cubicBezTo>
                  <a:pt x="7023" y="8386"/>
                  <a:pt x="6639" y="8489"/>
                  <a:pt x="6262" y="8489"/>
                </a:cubicBezTo>
                <a:cubicBezTo>
                  <a:pt x="5137" y="8489"/>
                  <a:pt x="4078" y="7577"/>
                  <a:pt x="3953" y="6418"/>
                </a:cubicBezTo>
                <a:cubicBezTo>
                  <a:pt x="3799" y="4952"/>
                  <a:pt x="5125" y="4120"/>
                  <a:pt x="6426" y="4120"/>
                </a:cubicBezTo>
                <a:close/>
                <a:moveTo>
                  <a:pt x="9549" y="7108"/>
                </a:moveTo>
                <a:cubicBezTo>
                  <a:pt x="10037" y="7358"/>
                  <a:pt x="10525" y="7608"/>
                  <a:pt x="11025" y="7846"/>
                </a:cubicBezTo>
                <a:cubicBezTo>
                  <a:pt x="10704" y="8382"/>
                  <a:pt x="10347" y="8918"/>
                  <a:pt x="9966" y="9418"/>
                </a:cubicBezTo>
                <a:lnTo>
                  <a:pt x="9966" y="9418"/>
                </a:lnTo>
                <a:cubicBezTo>
                  <a:pt x="9973" y="9404"/>
                  <a:pt x="9285" y="9036"/>
                  <a:pt x="8704" y="8727"/>
                </a:cubicBezTo>
                <a:cubicBezTo>
                  <a:pt x="9108" y="8263"/>
                  <a:pt x="9394" y="7715"/>
                  <a:pt x="9549" y="7108"/>
                </a:cubicBezTo>
                <a:close/>
                <a:moveTo>
                  <a:pt x="2810" y="7394"/>
                </a:moveTo>
                <a:cubicBezTo>
                  <a:pt x="2989" y="7954"/>
                  <a:pt x="3334" y="8442"/>
                  <a:pt x="3798" y="8811"/>
                </a:cubicBezTo>
                <a:cubicBezTo>
                  <a:pt x="3286" y="9085"/>
                  <a:pt x="2786" y="9347"/>
                  <a:pt x="2274" y="9597"/>
                </a:cubicBezTo>
                <a:cubicBezTo>
                  <a:pt x="1941" y="9156"/>
                  <a:pt x="1476" y="8454"/>
                  <a:pt x="1643" y="8275"/>
                </a:cubicBezTo>
                <a:cubicBezTo>
                  <a:pt x="1976" y="7918"/>
                  <a:pt x="2381" y="7620"/>
                  <a:pt x="2810" y="7394"/>
                </a:cubicBezTo>
                <a:close/>
                <a:moveTo>
                  <a:pt x="5227" y="9525"/>
                </a:moveTo>
                <a:cubicBezTo>
                  <a:pt x="5600" y="9620"/>
                  <a:pt x="5978" y="9668"/>
                  <a:pt x="6358" y="9668"/>
                </a:cubicBezTo>
                <a:cubicBezTo>
                  <a:pt x="6548" y="9668"/>
                  <a:pt x="6739" y="9656"/>
                  <a:pt x="6929" y="9632"/>
                </a:cubicBezTo>
                <a:lnTo>
                  <a:pt x="6929" y="9632"/>
                </a:lnTo>
                <a:cubicBezTo>
                  <a:pt x="6906" y="10168"/>
                  <a:pt x="6870" y="10692"/>
                  <a:pt x="6834" y="11228"/>
                </a:cubicBezTo>
                <a:cubicBezTo>
                  <a:pt x="6708" y="11237"/>
                  <a:pt x="6582" y="11241"/>
                  <a:pt x="6455" y="11241"/>
                </a:cubicBezTo>
                <a:cubicBezTo>
                  <a:pt x="6101" y="11241"/>
                  <a:pt x="5744" y="11213"/>
                  <a:pt x="5394" y="11204"/>
                </a:cubicBezTo>
                <a:cubicBezTo>
                  <a:pt x="5239" y="11204"/>
                  <a:pt x="5227" y="10132"/>
                  <a:pt x="5227" y="9525"/>
                </a:cubicBezTo>
                <a:close/>
                <a:moveTo>
                  <a:pt x="4334" y="0"/>
                </a:moveTo>
                <a:cubicBezTo>
                  <a:pt x="3989" y="0"/>
                  <a:pt x="3703" y="286"/>
                  <a:pt x="3703" y="631"/>
                </a:cubicBezTo>
                <a:cubicBezTo>
                  <a:pt x="3751" y="1274"/>
                  <a:pt x="3786" y="1929"/>
                  <a:pt x="3810" y="2572"/>
                </a:cubicBezTo>
                <a:cubicBezTo>
                  <a:pt x="3293" y="2284"/>
                  <a:pt x="2703" y="2026"/>
                  <a:pt x="2200" y="2026"/>
                </a:cubicBezTo>
                <a:cubicBezTo>
                  <a:pt x="1997" y="2026"/>
                  <a:pt x="1808" y="2068"/>
                  <a:pt x="1643" y="2167"/>
                </a:cubicBezTo>
                <a:cubicBezTo>
                  <a:pt x="857" y="2631"/>
                  <a:pt x="345" y="3834"/>
                  <a:pt x="71" y="4667"/>
                </a:cubicBezTo>
                <a:cubicBezTo>
                  <a:pt x="0" y="4941"/>
                  <a:pt x="119" y="5239"/>
                  <a:pt x="369" y="5382"/>
                </a:cubicBezTo>
                <a:cubicBezTo>
                  <a:pt x="893" y="5739"/>
                  <a:pt x="1429" y="6072"/>
                  <a:pt x="1953" y="6406"/>
                </a:cubicBezTo>
                <a:cubicBezTo>
                  <a:pt x="1226" y="6822"/>
                  <a:pt x="476" y="7358"/>
                  <a:pt x="286" y="8061"/>
                </a:cubicBezTo>
                <a:cubicBezTo>
                  <a:pt x="48" y="8942"/>
                  <a:pt x="1119" y="10251"/>
                  <a:pt x="1643" y="10847"/>
                </a:cubicBezTo>
                <a:cubicBezTo>
                  <a:pt x="1763" y="10967"/>
                  <a:pt x="1926" y="11028"/>
                  <a:pt x="2090" y="11028"/>
                </a:cubicBezTo>
                <a:cubicBezTo>
                  <a:pt x="2202" y="11028"/>
                  <a:pt x="2316" y="11000"/>
                  <a:pt x="2417" y="10942"/>
                </a:cubicBezTo>
                <a:cubicBezTo>
                  <a:pt x="2929" y="10692"/>
                  <a:pt x="3441" y="10430"/>
                  <a:pt x="3941" y="10168"/>
                </a:cubicBezTo>
                <a:cubicBezTo>
                  <a:pt x="3953" y="10942"/>
                  <a:pt x="4072" y="11775"/>
                  <a:pt x="4596" y="12216"/>
                </a:cubicBezTo>
                <a:cubicBezTo>
                  <a:pt x="4924" y="12487"/>
                  <a:pt x="5456" y="12573"/>
                  <a:pt x="6006" y="12573"/>
                </a:cubicBezTo>
                <a:cubicBezTo>
                  <a:pt x="6593" y="12573"/>
                  <a:pt x="7202" y="12474"/>
                  <a:pt x="7608" y="12395"/>
                </a:cubicBezTo>
                <a:cubicBezTo>
                  <a:pt x="7906" y="12335"/>
                  <a:pt x="8049" y="12049"/>
                  <a:pt x="8072" y="11787"/>
                </a:cubicBezTo>
                <a:cubicBezTo>
                  <a:pt x="8120" y="11168"/>
                  <a:pt x="8156" y="10561"/>
                  <a:pt x="8192" y="9954"/>
                </a:cubicBezTo>
                <a:cubicBezTo>
                  <a:pt x="8786" y="10306"/>
                  <a:pt x="9474" y="10684"/>
                  <a:pt x="10018" y="10684"/>
                </a:cubicBezTo>
                <a:cubicBezTo>
                  <a:pt x="10117" y="10684"/>
                  <a:pt x="10211" y="10672"/>
                  <a:pt x="10299" y="10644"/>
                </a:cubicBezTo>
                <a:cubicBezTo>
                  <a:pt x="11347" y="10323"/>
                  <a:pt x="11954" y="8716"/>
                  <a:pt x="12490" y="7894"/>
                </a:cubicBezTo>
                <a:cubicBezTo>
                  <a:pt x="12668" y="7584"/>
                  <a:pt x="12573" y="7203"/>
                  <a:pt x="12263" y="7025"/>
                </a:cubicBezTo>
                <a:cubicBezTo>
                  <a:pt x="11728" y="6775"/>
                  <a:pt x="11192" y="6513"/>
                  <a:pt x="10656" y="6251"/>
                </a:cubicBezTo>
                <a:cubicBezTo>
                  <a:pt x="11251" y="5894"/>
                  <a:pt x="11847" y="5453"/>
                  <a:pt x="11978" y="4870"/>
                </a:cubicBezTo>
                <a:cubicBezTo>
                  <a:pt x="12192" y="3941"/>
                  <a:pt x="11049" y="2489"/>
                  <a:pt x="10668" y="1727"/>
                </a:cubicBezTo>
                <a:cubicBezTo>
                  <a:pt x="10549" y="1527"/>
                  <a:pt x="10333" y="1413"/>
                  <a:pt x="10114" y="1413"/>
                </a:cubicBezTo>
                <a:cubicBezTo>
                  <a:pt x="10006" y="1413"/>
                  <a:pt x="9897" y="1441"/>
                  <a:pt x="9799" y="1500"/>
                </a:cubicBezTo>
                <a:cubicBezTo>
                  <a:pt x="9287" y="1858"/>
                  <a:pt x="8763" y="2203"/>
                  <a:pt x="8251" y="2548"/>
                </a:cubicBezTo>
                <a:cubicBezTo>
                  <a:pt x="8263" y="1774"/>
                  <a:pt x="8203" y="953"/>
                  <a:pt x="7763" y="500"/>
                </a:cubicBezTo>
                <a:cubicBezTo>
                  <a:pt x="7317" y="61"/>
                  <a:pt x="6404" y="2"/>
                  <a:pt x="5575" y="2"/>
                </a:cubicBezTo>
                <a:cubicBezTo>
                  <a:pt x="5270" y="2"/>
                  <a:pt x="4975" y="10"/>
                  <a:pt x="4720" y="10"/>
                </a:cubicBezTo>
                <a:cubicBezTo>
                  <a:pt x="4578" y="10"/>
                  <a:pt x="4447" y="8"/>
                  <a:pt x="4334"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9" name="Google Shape;1002;p64">
            <a:extLst>
              <a:ext uri="{FF2B5EF4-FFF2-40B4-BE49-F238E27FC236}">
                <a16:creationId xmlns:a16="http://schemas.microsoft.com/office/drawing/2014/main" id="{82409329-F3E9-421E-8516-36D97786B7F4}"/>
              </a:ext>
            </a:extLst>
          </p:cNvPr>
          <p:cNvSpPr/>
          <p:nvPr/>
        </p:nvSpPr>
        <p:spPr>
          <a:xfrm>
            <a:off x="11630669" y="1320160"/>
            <a:ext cx="388651" cy="354887"/>
          </a:xfrm>
          <a:custGeom>
            <a:avLst/>
            <a:gdLst/>
            <a:ahLst/>
            <a:cxnLst/>
            <a:rect l="l" t="t" r="r" b="b"/>
            <a:pathLst>
              <a:path w="12955" h="11889" extrusionOk="0">
                <a:moveTo>
                  <a:pt x="3716" y="1108"/>
                </a:moveTo>
                <a:cubicBezTo>
                  <a:pt x="4704" y="1192"/>
                  <a:pt x="5692" y="1335"/>
                  <a:pt x="6668" y="1537"/>
                </a:cubicBezTo>
                <a:cubicBezTo>
                  <a:pt x="7930" y="1799"/>
                  <a:pt x="9276" y="2073"/>
                  <a:pt x="10562" y="2466"/>
                </a:cubicBezTo>
                <a:cubicBezTo>
                  <a:pt x="9669" y="2644"/>
                  <a:pt x="8800" y="2894"/>
                  <a:pt x="8252" y="3573"/>
                </a:cubicBezTo>
                <a:cubicBezTo>
                  <a:pt x="7133" y="2930"/>
                  <a:pt x="5966" y="2335"/>
                  <a:pt x="4835" y="1704"/>
                </a:cubicBezTo>
                <a:cubicBezTo>
                  <a:pt x="4478" y="1501"/>
                  <a:pt x="4097" y="1299"/>
                  <a:pt x="3716" y="1108"/>
                </a:cubicBezTo>
                <a:close/>
                <a:moveTo>
                  <a:pt x="1680" y="1299"/>
                </a:moveTo>
                <a:lnTo>
                  <a:pt x="1680" y="1299"/>
                </a:lnTo>
                <a:cubicBezTo>
                  <a:pt x="2596" y="1644"/>
                  <a:pt x="3489" y="2049"/>
                  <a:pt x="4347" y="2513"/>
                </a:cubicBezTo>
                <a:cubicBezTo>
                  <a:pt x="5537" y="3156"/>
                  <a:pt x="6787" y="3811"/>
                  <a:pt x="7954" y="4502"/>
                </a:cubicBezTo>
                <a:cubicBezTo>
                  <a:pt x="7883" y="5776"/>
                  <a:pt x="7942" y="7062"/>
                  <a:pt x="7776" y="8336"/>
                </a:cubicBezTo>
                <a:cubicBezTo>
                  <a:pt x="7311" y="7800"/>
                  <a:pt x="6835" y="7276"/>
                  <a:pt x="6383" y="6728"/>
                </a:cubicBezTo>
                <a:cubicBezTo>
                  <a:pt x="6359" y="6704"/>
                  <a:pt x="6347" y="6681"/>
                  <a:pt x="6323" y="6669"/>
                </a:cubicBezTo>
                <a:cubicBezTo>
                  <a:pt x="6287" y="6633"/>
                  <a:pt x="6264" y="6609"/>
                  <a:pt x="6228" y="6585"/>
                </a:cubicBezTo>
                <a:cubicBezTo>
                  <a:pt x="4478" y="5038"/>
                  <a:pt x="3180" y="3073"/>
                  <a:pt x="1680" y="1299"/>
                </a:cubicBezTo>
                <a:close/>
                <a:moveTo>
                  <a:pt x="1453" y="2502"/>
                </a:moveTo>
                <a:cubicBezTo>
                  <a:pt x="2715" y="4061"/>
                  <a:pt x="3870" y="5716"/>
                  <a:pt x="5359" y="7073"/>
                </a:cubicBezTo>
                <a:cubicBezTo>
                  <a:pt x="4740" y="7978"/>
                  <a:pt x="4275" y="8955"/>
                  <a:pt x="3978" y="10002"/>
                </a:cubicBezTo>
                <a:cubicBezTo>
                  <a:pt x="3466" y="8728"/>
                  <a:pt x="3168" y="7359"/>
                  <a:pt x="2715" y="6085"/>
                </a:cubicBezTo>
                <a:cubicBezTo>
                  <a:pt x="2287" y="4895"/>
                  <a:pt x="1823" y="3704"/>
                  <a:pt x="1453" y="2502"/>
                </a:cubicBezTo>
                <a:close/>
                <a:moveTo>
                  <a:pt x="568" y="0"/>
                </a:moveTo>
                <a:cubicBezTo>
                  <a:pt x="379" y="0"/>
                  <a:pt x="224" y="117"/>
                  <a:pt x="168" y="287"/>
                </a:cubicBezTo>
                <a:cubicBezTo>
                  <a:pt x="108" y="335"/>
                  <a:pt x="72" y="394"/>
                  <a:pt x="37" y="454"/>
                </a:cubicBezTo>
                <a:cubicBezTo>
                  <a:pt x="25" y="466"/>
                  <a:pt x="25" y="477"/>
                  <a:pt x="25" y="501"/>
                </a:cubicBezTo>
                <a:cubicBezTo>
                  <a:pt x="13" y="513"/>
                  <a:pt x="13" y="525"/>
                  <a:pt x="13" y="537"/>
                </a:cubicBezTo>
                <a:cubicBezTo>
                  <a:pt x="1" y="549"/>
                  <a:pt x="1" y="561"/>
                  <a:pt x="13" y="585"/>
                </a:cubicBezTo>
                <a:cubicBezTo>
                  <a:pt x="1" y="597"/>
                  <a:pt x="1" y="620"/>
                  <a:pt x="13" y="632"/>
                </a:cubicBezTo>
                <a:lnTo>
                  <a:pt x="13" y="680"/>
                </a:lnTo>
                <a:cubicBezTo>
                  <a:pt x="1" y="692"/>
                  <a:pt x="1" y="716"/>
                  <a:pt x="13" y="727"/>
                </a:cubicBezTo>
                <a:lnTo>
                  <a:pt x="13" y="763"/>
                </a:lnTo>
                <a:cubicBezTo>
                  <a:pt x="429" y="2823"/>
                  <a:pt x="1239" y="4776"/>
                  <a:pt x="1942" y="6752"/>
                </a:cubicBezTo>
                <a:cubicBezTo>
                  <a:pt x="2525" y="8383"/>
                  <a:pt x="2835" y="10133"/>
                  <a:pt x="3704" y="11657"/>
                </a:cubicBezTo>
                <a:cubicBezTo>
                  <a:pt x="3789" y="11812"/>
                  <a:pt x="3958" y="11888"/>
                  <a:pt x="4127" y="11888"/>
                </a:cubicBezTo>
                <a:cubicBezTo>
                  <a:pt x="4334" y="11888"/>
                  <a:pt x="4539" y="11773"/>
                  <a:pt x="4585" y="11550"/>
                </a:cubicBezTo>
                <a:cubicBezTo>
                  <a:pt x="4811" y="10205"/>
                  <a:pt x="5311" y="8931"/>
                  <a:pt x="6025" y="7776"/>
                </a:cubicBezTo>
                <a:cubicBezTo>
                  <a:pt x="6597" y="8431"/>
                  <a:pt x="7192" y="9074"/>
                  <a:pt x="7728" y="9764"/>
                </a:cubicBezTo>
                <a:cubicBezTo>
                  <a:pt x="7807" y="9864"/>
                  <a:pt x="7920" y="9907"/>
                  <a:pt x="8036" y="9907"/>
                </a:cubicBezTo>
                <a:cubicBezTo>
                  <a:pt x="8252" y="9907"/>
                  <a:pt x="8479" y="9759"/>
                  <a:pt x="8526" y="9550"/>
                </a:cubicBezTo>
                <a:cubicBezTo>
                  <a:pt x="8942" y="7824"/>
                  <a:pt x="8811" y="6038"/>
                  <a:pt x="8931" y="4287"/>
                </a:cubicBezTo>
                <a:lnTo>
                  <a:pt x="8931" y="4264"/>
                </a:lnTo>
                <a:cubicBezTo>
                  <a:pt x="9609" y="3311"/>
                  <a:pt x="11407" y="3323"/>
                  <a:pt x="12443" y="3049"/>
                </a:cubicBezTo>
                <a:cubicBezTo>
                  <a:pt x="12800" y="2942"/>
                  <a:pt x="12955" y="2347"/>
                  <a:pt x="12550" y="2168"/>
                </a:cubicBezTo>
                <a:lnTo>
                  <a:pt x="12550" y="2168"/>
                </a:lnTo>
                <a:lnTo>
                  <a:pt x="12550" y="2180"/>
                </a:lnTo>
                <a:cubicBezTo>
                  <a:pt x="10883" y="1466"/>
                  <a:pt x="9073" y="1144"/>
                  <a:pt x="7323" y="704"/>
                </a:cubicBezTo>
                <a:cubicBezTo>
                  <a:pt x="6240" y="430"/>
                  <a:pt x="5192" y="418"/>
                  <a:pt x="4097" y="299"/>
                </a:cubicBezTo>
                <a:cubicBezTo>
                  <a:pt x="2918" y="180"/>
                  <a:pt x="1775" y="1"/>
                  <a:pt x="596" y="1"/>
                </a:cubicBezTo>
                <a:cubicBezTo>
                  <a:pt x="587" y="1"/>
                  <a:pt x="578" y="0"/>
                  <a:pt x="568" y="0"/>
                </a:cubicBezTo>
                <a:close/>
              </a:path>
            </a:pathLst>
          </a:custGeom>
          <a:solidFill>
            <a:srgbClr val="FFFF00"/>
          </a:solidFill>
          <a:ln>
            <a:noFill/>
          </a:ln>
        </p:spPr>
        <p:txBody>
          <a:bodyPr spcFirstLastPara="1" wrap="square" lIns="121900" tIns="121900" rIns="121900" bIns="121900" anchor="ctr" anchorCtr="0">
            <a:noAutofit/>
          </a:bodyPr>
          <a:lstStyle/>
          <a:p>
            <a:endParaRPr sz="2489"/>
          </a:p>
        </p:txBody>
      </p:sp>
      <p:sp>
        <p:nvSpPr>
          <p:cNvPr id="11" name="Google Shape;986;p64">
            <a:extLst>
              <a:ext uri="{FF2B5EF4-FFF2-40B4-BE49-F238E27FC236}">
                <a16:creationId xmlns:a16="http://schemas.microsoft.com/office/drawing/2014/main" id="{76C16FE8-B501-4AD4-957A-92FD770749A8}"/>
              </a:ext>
            </a:extLst>
          </p:cNvPr>
          <p:cNvSpPr/>
          <p:nvPr/>
        </p:nvSpPr>
        <p:spPr>
          <a:xfrm>
            <a:off x="5098589" y="828182"/>
            <a:ext cx="331053" cy="290418"/>
          </a:xfrm>
          <a:custGeom>
            <a:avLst/>
            <a:gdLst/>
            <a:ahLst/>
            <a:cxnLst/>
            <a:rect l="l" t="t" r="r" b="b"/>
            <a:pathLst>
              <a:path w="12622" h="13248" extrusionOk="0">
                <a:moveTo>
                  <a:pt x="3287" y="1657"/>
                </a:moveTo>
                <a:cubicBezTo>
                  <a:pt x="4085" y="2550"/>
                  <a:pt x="4942" y="3372"/>
                  <a:pt x="5859" y="4134"/>
                </a:cubicBezTo>
                <a:cubicBezTo>
                  <a:pt x="5984" y="4253"/>
                  <a:pt x="6144" y="4312"/>
                  <a:pt x="6305" y="4312"/>
                </a:cubicBezTo>
                <a:cubicBezTo>
                  <a:pt x="6466" y="4312"/>
                  <a:pt x="6626" y="4253"/>
                  <a:pt x="6752" y="4134"/>
                </a:cubicBezTo>
                <a:cubicBezTo>
                  <a:pt x="7668" y="3372"/>
                  <a:pt x="8537" y="2550"/>
                  <a:pt x="9347" y="1669"/>
                </a:cubicBezTo>
                <a:cubicBezTo>
                  <a:pt x="9930" y="2479"/>
                  <a:pt x="10502" y="3288"/>
                  <a:pt x="11085" y="4098"/>
                </a:cubicBezTo>
                <a:cubicBezTo>
                  <a:pt x="10490" y="4777"/>
                  <a:pt x="9847" y="5431"/>
                  <a:pt x="9168" y="6039"/>
                </a:cubicBezTo>
                <a:cubicBezTo>
                  <a:pt x="9002" y="6170"/>
                  <a:pt x="8930" y="6372"/>
                  <a:pt x="8978" y="6574"/>
                </a:cubicBezTo>
                <a:cubicBezTo>
                  <a:pt x="8990" y="6717"/>
                  <a:pt x="9061" y="6848"/>
                  <a:pt x="9168" y="6944"/>
                </a:cubicBezTo>
                <a:cubicBezTo>
                  <a:pt x="9871" y="7610"/>
                  <a:pt x="10526" y="8348"/>
                  <a:pt x="11109" y="9134"/>
                </a:cubicBezTo>
                <a:cubicBezTo>
                  <a:pt x="10538" y="9944"/>
                  <a:pt x="9954" y="10742"/>
                  <a:pt x="9383" y="11539"/>
                </a:cubicBezTo>
                <a:cubicBezTo>
                  <a:pt x="8597" y="10551"/>
                  <a:pt x="7716" y="9634"/>
                  <a:pt x="6763" y="8813"/>
                </a:cubicBezTo>
                <a:cubicBezTo>
                  <a:pt x="6638" y="8694"/>
                  <a:pt x="6478" y="8634"/>
                  <a:pt x="6317" y="8634"/>
                </a:cubicBezTo>
                <a:cubicBezTo>
                  <a:pt x="6156" y="8634"/>
                  <a:pt x="5995" y="8694"/>
                  <a:pt x="5870" y="8813"/>
                </a:cubicBezTo>
                <a:cubicBezTo>
                  <a:pt x="4906" y="9634"/>
                  <a:pt x="4025" y="10551"/>
                  <a:pt x="3239" y="11539"/>
                </a:cubicBezTo>
                <a:lnTo>
                  <a:pt x="1513" y="9134"/>
                </a:lnTo>
                <a:cubicBezTo>
                  <a:pt x="2096" y="8348"/>
                  <a:pt x="2751" y="7610"/>
                  <a:pt x="3465" y="6944"/>
                </a:cubicBezTo>
                <a:cubicBezTo>
                  <a:pt x="3715" y="6693"/>
                  <a:pt x="3715" y="6289"/>
                  <a:pt x="3465" y="6039"/>
                </a:cubicBezTo>
                <a:cubicBezTo>
                  <a:pt x="2775" y="5431"/>
                  <a:pt x="2132" y="4777"/>
                  <a:pt x="1525" y="4098"/>
                </a:cubicBezTo>
                <a:lnTo>
                  <a:pt x="3275" y="1669"/>
                </a:lnTo>
                <a:lnTo>
                  <a:pt x="3287" y="1657"/>
                </a:lnTo>
                <a:close/>
                <a:moveTo>
                  <a:pt x="3279" y="0"/>
                </a:moveTo>
                <a:cubicBezTo>
                  <a:pt x="3050" y="0"/>
                  <a:pt x="2810" y="136"/>
                  <a:pt x="2680" y="324"/>
                </a:cubicBezTo>
                <a:lnTo>
                  <a:pt x="179" y="3800"/>
                </a:lnTo>
                <a:cubicBezTo>
                  <a:pt x="1" y="4050"/>
                  <a:pt x="108" y="4372"/>
                  <a:pt x="275" y="4574"/>
                </a:cubicBezTo>
                <a:cubicBezTo>
                  <a:pt x="834" y="5265"/>
                  <a:pt x="1441" y="5908"/>
                  <a:pt x="2096" y="6503"/>
                </a:cubicBezTo>
                <a:cubicBezTo>
                  <a:pt x="1382" y="7217"/>
                  <a:pt x="739" y="7991"/>
                  <a:pt x="179" y="8813"/>
                </a:cubicBezTo>
                <a:cubicBezTo>
                  <a:pt x="60" y="9015"/>
                  <a:pt x="60" y="9265"/>
                  <a:pt x="179" y="9456"/>
                </a:cubicBezTo>
                <a:cubicBezTo>
                  <a:pt x="1013" y="10623"/>
                  <a:pt x="1846" y="11777"/>
                  <a:pt x="2680" y="12944"/>
                </a:cubicBezTo>
                <a:cubicBezTo>
                  <a:pt x="2805" y="13147"/>
                  <a:pt x="3016" y="13248"/>
                  <a:pt x="3229" y="13248"/>
                </a:cubicBezTo>
                <a:cubicBezTo>
                  <a:pt x="3442" y="13248"/>
                  <a:pt x="3656" y="13147"/>
                  <a:pt x="3787" y="12944"/>
                </a:cubicBezTo>
                <a:cubicBezTo>
                  <a:pt x="4513" y="11897"/>
                  <a:pt x="5358" y="10956"/>
                  <a:pt x="6311" y="10111"/>
                </a:cubicBezTo>
                <a:cubicBezTo>
                  <a:pt x="7263" y="10956"/>
                  <a:pt x="8109" y="11897"/>
                  <a:pt x="8847" y="12944"/>
                </a:cubicBezTo>
                <a:cubicBezTo>
                  <a:pt x="8972" y="13147"/>
                  <a:pt x="9183" y="13248"/>
                  <a:pt x="9395" y="13248"/>
                </a:cubicBezTo>
                <a:cubicBezTo>
                  <a:pt x="9606" y="13248"/>
                  <a:pt x="9817" y="13147"/>
                  <a:pt x="9942" y="12944"/>
                </a:cubicBezTo>
                <a:lnTo>
                  <a:pt x="12443" y="9456"/>
                </a:lnTo>
                <a:cubicBezTo>
                  <a:pt x="12562" y="9265"/>
                  <a:pt x="12562" y="9015"/>
                  <a:pt x="12443" y="8813"/>
                </a:cubicBezTo>
                <a:cubicBezTo>
                  <a:pt x="11871" y="7991"/>
                  <a:pt x="11228" y="7217"/>
                  <a:pt x="10526" y="6503"/>
                </a:cubicBezTo>
                <a:cubicBezTo>
                  <a:pt x="11169" y="5908"/>
                  <a:pt x="11776" y="5265"/>
                  <a:pt x="12347" y="4574"/>
                </a:cubicBezTo>
                <a:cubicBezTo>
                  <a:pt x="12514" y="4372"/>
                  <a:pt x="12621" y="4050"/>
                  <a:pt x="12443" y="3800"/>
                </a:cubicBezTo>
                <a:lnTo>
                  <a:pt x="9942" y="324"/>
                </a:lnTo>
                <a:cubicBezTo>
                  <a:pt x="9804" y="141"/>
                  <a:pt x="9563" y="4"/>
                  <a:pt x="9333" y="4"/>
                </a:cubicBezTo>
                <a:cubicBezTo>
                  <a:pt x="9189" y="4"/>
                  <a:pt x="9048" y="59"/>
                  <a:pt x="8942" y="193"/>
                </a:cubicBezTo>
                <a:cubicBezTo>
                  <a:pt x="8133" y="1145"/>
                  <a:pt x="7263" y="2026"/>
                  <a:pt x="6311" y="2836"/>
                </a:cubicBezTo>
                <a:cubicBezTo>
                  <a:pt x="5358" y="2026"/>
                  <a:pt x="4477" y="1145"/>
                  <a:pt x="3680" y="193"/>
                </a:cubicBezTo>
                <a:cubicBezTo>
                  <a:pt x="3572" y="57"/>
                  <a:pt x="3428" y="0"/>
                  <a:pt x="3279"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103611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 name="Google Shape;986;p64">
            <a:extLst>
              <a:ext uri="{FF2B5EF4-FFF2-40B4-BE49-F238E27FC236}">
                <a16:creationId xmlns:a16="http://schemas.microsoft.com/office/drawing/2014/main" id="{7F245B53-07C5-49C9-9D81-74A49AA8F71C}"/>
              </a:ext>
            </a:extLst>
          </p:cNvPr>
          <p:cNvSpPr/>
          <p:nvPr/>
        </p:nvSpPr>
        <p:spPr>
          <a:xfrm>
            <a:off x="4797532" y="1784491"/>
            <a:ext cx="331053" cy="290418"/>
          </a:xfrm>
          <a:custGeom>
            <a:avLst/>
            <a:gdLst/>
            <a:ahLst/>
            <a:cxnLst/>
            <a:rect l="l" t="t" r="r" b="b"/>
            <a:pathLst>
              <a:path w="12622" h="13248" extrusionOk="0">
                <a:moveTo>
                  <a:pt x="3287" y="1657"/>
                </a:moveTo>
                <a:cubicBezTo>
                  <a:pt x="4085" y="2550"/>
                  <a:pt x="4942" y="3372"/>
                  <a:pt x="5859" y="4134"/>
                </a:cubicBezTo>
                <a:cubicBezTo>
                  <a:pt x="5984" y="4253"/>
                  <a:pt x="6144" y="4312"/>
                  <a:pt x="6305" y="4312"/>
                </a:cubicBezTo>
                <a:cubicBezTo>
                  <a:pt x="6466" y="4312"/>
                  <a:pt x="6626" y="4253"/>
                  <a:pt x="6752" y="4134"/>
                </a:cubicBezTo>
                <a:cubicBezTo>
                  <a:pt x="7668" y="3372"/>
                  <a:pt x="8537" y="2550"/>
                  <a:pt x="9347" y="1669"/>
                </a:cubicBezTo>
                <a:cubicBezTo>
                  <a:pt x="9930" y="2479"/>
                  <a:pt x="10502" y="3288"/>
                  <a:pt x="11085" y="4098"/>
                </a:cubicBezTo>
                <a:cubicBezTo>
                  <a:pt x="10490" y="4777"/>
                  <a:pt x="9847" y="5431"/>
                  <a:pt x="9168" y="6039"/>
                </a:cubicBezTo>
                <a:cubicBezTo>
                  <a:pt x="9002" y="6170"/>
                  <a:pt x="8930" y="6372"/>
                  <a:pt x="8978" y="6574"/>
                </a:cubicBezTo>
                <a:cubicBezTo>
                  <a:pt x="8990" y="6717"/>
                  <a:pt x="9061" y="6848"/>
                  <a:pt x="9168" y="6944"/>
                </a:cubicBezTo>
                <a:cubicBezTo>
                  <a:pt x="9871" y="7610"/>
                  <a:pt x="10526" y="8348"/>
                  <a:pt x="11109" y="9134"/>
                </a:cubicBezTo>
                <a:cubicBezTo>
                  <a:pt x="10538" y="9944"/>
                  <a:pt x="9954" y="10742"/>
                  <a:pt x="9383" y="11539"/>
                </a:cubicBezTo>
                <a:cubicBezTo>
                  <a:pt x="8597" y="10551"/>
                  <a:pt x="7716" y="9634"/>
                  <a:pt x="6763" y="8813"/>
                </a:cubicBezTo>
                <a:cubicBezTo>
                  <a:pt x="6638" y="8694"/>
                  <a:pt x="6478" y="8634"/>
                  <a:pt x="6317" y="8634"/>
                </a:cubicBezTo>
                <a:cubicBezTo>
                  <a:pt x="6156" y="8634"/>
                  <a:pt x="5995" y="8694"/>
                  <a:pt x="5870" y="8813"/>
                </a:cubicBezTo>
                <a:cubicBezTo>
                  <a:pt x="4906" y="9634"/>
                  <a:pt x="4025" y="10551"/>
                  <a:pt x="3239" y="11539"/>
                </a:cubicBezTo>
                <a:lnTo>
                  <a:pt x="1513" y="9134"/>
                </a:lnTo>
                <a:cubicBezTo>
                  <a:pt x="2096" y="8348"/>
                  <a:pt x="2751" y="7610"/>
                  <a:pt x="3465" y="6944"/>
                </a:cubicBezTo>
                <a:cubicBezTo>
                  <a:pt x="3715" y="6693"/>
                  <a:pt x="3715" y="6289"/>
                  <a:pt x="3465" y="6039"/>
                </a:cubicBezTo>
                <a:cubicBezTo>
                  <a:pt x="2775" y="5431"/>
                  <a:pt x="2132" y="4777"/>
                  <a:pt x="1525" y="4098"/>
                </a:cubicBezTo>
                <a:lnTo>
                  <a:pt x="3275" y="1669"/>
                </a:lnTo>
                <a:lnTo>
                  <a:pt x="3287" y="1657"/>
                </a:lnTo>
                <a:close/>
                <a:moveTo>
                  <a:pt x="3279" y="0"/>
                </a:moveTo>
                <a:cubicBezTo>
                  <a:pt x="3050" y="0"/>
                  <a:pt x="2810" y="136"/>
                  <a:pt x="2680" y="324"/>
                </a:cubicBezTo>
                <a:lnTo>
                  <a:pt x="179" y="3800"/>
                </a:lnTo>
                <a:cubicBezTo>
                  <a:pt x="1" y="4050"/>
                  <a:pt x="108" y="4372"/>
                  <a:pt x="275" y="4574"/>
                </a:cubicBezTo>
                <a:cubicBezTo>
                  <a:pt x="834" y="5265"/>
                  <a:pt x="1441" y="5908"/>
                  <a:pt x="2096" y="6503"/>
                </a:cubicBezTo>
                <a:cubicBezTo>
                  <a:pt x="1382" y="7217"/>
                  <a:pt x="739" y="7991"/>
                  <a:pt x="179" y="8813"/>
                </a:cubicBezTo>
                <a:cubicBezTo>
                  <a:pt x="60" y="9015"/>
                  <a:pt x="60" y="9265"/>
                  <a:pt x="179" y="9456"/>
                </a:cubicBezTo>
                <a:cubicBezTo>
                  <a:pt x="1013" y="10623"/>
                  <a:pt x="1846" y="11777"/>
                  <a:pt x="2680" y="12944"/>
                </a:cubicBezTo>
                <a:cubicBezTo>
                  <a:pt x="2805" y="13147"/>
                  <a:pt x="3016" y="13248"/>
                  <a:pt x="3229" y="13248"/>
                </a:cubicBezTo>
                <a:cubicBezTo>
                  <a:pt x="3442" y="13248"/>
                  <a:pt x="3656" y="13147"/>
                  <a:pt x="3787" y="12944"/>
                </a:cubicBezTo>
                <a:cubicBezTo>
                  <a:pt x="4513" y="11897"/>
                  <a:pt x="5358" y="10956"/>
                  <a:pt x="6311" y="10111"/>
                </a:cubicBezTo>
                <a:cubicBezTo>
                  <a:pt x="7263" y="10956"/>
                  <a:pt x="8109" y="11897"/>
                  <a:pt x="8847" y="12944"/>
                </a:cubicBezTo>
                <a:cubicBezTo>
                  <a:pt x="8972" y="13147"/>
                  <a:pt x="9183" y="13248"/>
                  <a:pt x="9395" y="13248"/>
                </a:cubicBezTo>
                <a:cubicBezTo>
                  <a:pt x="9606" y="13248"/>
                  <a:pt x="9817" y="13147"/>
                  <a:pt x="9942" y="12944"/>
                </a:cubicBezTo>
                <a:lnTo>
                  <a:pt x="12443" y="9456"/>
                </a:lnTo>
                <a:cubicBezTo>
                  <a:pt x="12562" y="9265"/>
                  <a:pt x="12562" y="9015"/>
                  <a:pt x="12443" y="8813"/>
                </a:cubicBezTo>
                <a:cubicBezTo>
                  <a:pt x="11871" y="7991"/>
                  <a:pt x="11228" y="7217"/>
                  <a:pt x="10526" y="6503"/>
                </a:cubicBezTo>
                <a:cubicBezTo>
                  <a:pt x="11169" y="5908"/>
                  <a:pt x="11776" y="5265"/>
                  <a:pt x="12347" y="4574"/>
                </a:cubicBezTo>
                <a:cubicBezTo>
                  <a:pt x="12514" y="4372"/>
                  <a:pt x="12621" y="4050"/>
                  <a:pt x="12443" y="3800"/>
                </a:cubicBezTo>
                <a:lnTo>
                  <a:pt x="9942" y="324"/>
                </a:lnTo>
                <a:cubicBezTo>
                  <a:pt x="9804" y="141"/>
                  <a:pt x="9563" y="4"/>
                  <a:pt x="9333" y="4"/>
                </a:cubicBezTo>
                <a:cubicBezTo>
                  <a:pt x="9189" y="4"/>
                  <a:pt x="9048" y="59"/>
                  <a:pt x="8942" y="193"/>
                </a:cubicBezTo>
                <a:cubicBezTo>
                  <a:pt x="8133" y="1145"/>
                  <a:pt x="7263" y="2026"/>
                  <a:pt x="6311" y="2836"/>
                </a:cubicBezTo>
                <a:cubicBezTo>
                  <a:pt x="5358" y="2026"/>
                  <a:pt x="4477" y="1145"/>
                  <a:pt x="3680" y="193"/>
                </a:cubicBezTo>
                <a:cubicBezTo>
                  <a:pt x="3572" y="57"/>
                  <a:pt x="3428" y="0"/>
                  <a:pt x="3279"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25" name="Rectangle 24">
            <a:extLst>
              <a:ext uri="{FF2B5EF4-FFF2-40B4-BE49-F238E27FC236}">
                <a16:creationId xmlns:a16="http://schemas.microsoft.com/office/drawing/2014/main" id="{DB2FBFAD-318C-47E8-A82D-2EDEDE3F63EE}"/>
              </a:ext>
            </a:extLst>
          </p:cNvPr>
          <p:cNvSpPr/>
          <p:nvPr/>
        </p:nvSpPr>
        <p:spPr>
          <a:xfrm>
            <a:off x="2420938" y="2938634"/>
            <a:ext cx="73453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w Cen MT" panose="020B0602020104020603" pitchFamily="34" charset="0"/>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2613028" y="3008560"/>
            <a:ext cx="6937372" cy="1015663"/>
          </a:xfrm>
          <a:prstGeom prst="rect">
            <a:avLst/>
          </a:prstGeom>
          <a:noFill/>
        </p:spPr>
        <p:txBody>
          <a:bodyPr wrap="square" rtlCol="0" anchor="ctr">
            <a:spAutoFit/>
          </a:bodyPr>
          <a:lstStyle/>
          <a:p>
            <a:pPr algn="ctr"/>
            <a:r>
              <a:rPr lang="en-US" altLang="ko-KR" sz="6000" b="1" dirty="0">
                <a:solidFill>
                  <a:schemeClr val="bg1"/>
                </a:solidFill>
                <a:latin typeface="Tw Cen MT" panose="020B0602020104020603" pitchFamily="34" charset="0"/>
                <a:cs typeface="Arial" pitchFamily="34" charset="0"/>
              </a:rPr>
              <a:t>TERIMA KASIH</a:t>
            </a:r>
            <a:endParaRPr lang="ko-KR" altLang="en-US" sz="6000" b="1" dirty="0">
              <a:solidFill>
                <a:schemeClr val="bg1"/>
              </a:solidFill>
              <a:latin typeface="Tw Cen MT" panose="020B0602020104020603" pitchFamily="34" charset="0"/>
              <a:cs typeface="Arial" pitchFamily="34" charset="0"/>
            </a:endParaRPr>
          </a:p>
        </p:txBody>
      </p:sp>
      <p:sp>
        <p:nvSpPr>
          <p:cNvPr id="4" name="TextBox 3">
            <a:extLst>
              <a:ext uri="{FF2B5EF4-FFF2-40B4-BE49-F238E27FC236}">
                <a16:creationId xmlns:a16="http://schemas.microsoft.com/office/drawing/2014/main" id="{D3ADB807-A378-439C-B5C2-FDB356940ACC}"/>
              </a:ext>
            </a:extLst>
          </p:cNvPr>
          <p:cNvSpPr txBox="1"/>
          <p:nvPr/>
        </p:nvSpPr>
        <p:spPr>
          <a:xfrm>
            <a:off x="2574928" y="2983160"/>
            <a:ext cx="6937372" cy="1015663"/>
          </a:xfrm>
          <a:prstGeom prst="rect">
            <a:avLst/>
          </a:prstGeom>
          <a:noFill/>
        </p:spPr>
        <p:txBody>
          <a:bodyPr wrap="square" rtlCol="0" anchor="ctr">
            <a:spAutoFit/>
          </a:bodyPr>
          <a:lstStyle/>
          <a:p>
            <a:pPr algn="ctr"/>
            <a:r>
              <a:rPr lang="en-US" altLang="ko-KR" sz="6000" b="1" dirty="0">
                <a:ln>
                  <a:solidFill>
                    <a:schemeClr val="bg1"/>
                  </a:solidFill>
                </a:ln>
                <a:noFill/>
                <a:latin typeface="Tw Cen MT" panose="020B0602020104020603" pitchFamily="34" charset="0"/>
                <a:cs typeface="Arial" pitchFamily="34" charset="0"/>
              </a:rPr>
              <a:t>TERIMA KASIH</a:t>
            </a:r>
            <a:endParaRPr lang="ko-KR" altLang="en-US" sz="6000" b="1" dirty="0">
              <a:ln>
                <a:solidFill>
                  <a:schemeClr val="bg1"/>
                </a:solidFill>
              </a:ln>
              <a:noFill/>
              <a:latin typeface="Tw Cen MT" panose="020B0602020104020603" pitchFamily="34" charset="0"/>
              <a:cs typeface="Arial" pitchFamily="34" charset="0"/>
            </a:endParaRPr>
          </a:p>
        </p:txBody>
      </p:sp>
      <p:grpSp>
        <p:nvGrpSpPr>
          <p:cNvPr id="20" name="Group 19">
            <a:extLst>
              <a:ext uri="{FF2B5EF4-FFF2-40B4-BE49-F238E27FC236}">
                <a16:creationId xmlns:a16="http://schemas.microsoft.com/office/drawing/2014/main" id="{814E1E93-AACB-4B8B-965F-58D288D887C5}"/>
              </a:ext>
            </a:extLst>
          </p:cNvPr>
          <p:cNvGrpSpPr/>
          <p:nvPr/>
        </p:nvGrpSpPr>
        <p:grpSpPr>
          <a:xfrm>
            <a:off x="6975608" y="3907578"/>
            <a:ext cx="1403053" cy="277818"/>
            <a:chOff x="7451186" y="2571748"/>
            <a:chExt cx="477689" cy="94587"/>
          </a:xfrm>
          <a:solidFill>
            <a:srgbClr val="F7E64D"/>
          </a:solidFill>
        </p:grpSpPr>
        <p:grpSp>
          <p:nvGrpSpPr>
            <p:cNvPr id="21" name="Google Shape;1412;p71">
              <a:extLst>
                <a:ext uri="{FF2B5EF4-FFF2-40B4-BE49-F238E27FC236}">
                  <a16:creationId xmlns:a16="http://schemas.microsoft.com/office/drawing/2014/main" id="{9D9CE0FC-E30B-4CF7-904B-FFB389409518}"/>
                </a:ext>
              </a:extLst>
            </p:cNvPr>
            <p:cNvGrpSpPr/>
            <p:nvPr/>
          </p:nvGrpSpPr>
          <p:grpSpPr>
            <a:xfrm>
              <a:off x="7451186" y="2576286"/>
              <a:ext cx="162515" cy="90049"/>
              <a:chOff x="4791775" y="1877500"/>
              <a:chExt cx="66725" cy="36975"/>
            </a:xfrm>
            <a:grpFill/>
          </p:grpSpPr>
          <p:sp>
            <p:nvSpPr>
              <p:cNvPr id="30" name="Google Shape;1413;p71">
                <a:extLst>
                  <a:ext uri="{FF2B5EF4-FFF2-40B4-BE49-F238E27FC236}">
                    <a16:creationId xmlns:a16="http://schemas.microsoft.com/office/drawing/2014/main" id="{B0812656-E4F7-4C27-B79C-9F442835FDD2}"/>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31" name="Google Shape;1414;p71">
                <a:extLst>
                  <a:ext uri="{FF2B5EF4-FFF2-40B4-BE49-F238E27FC236}">
                    <a16:creationId xmlns:a16="http://schemas.microsoft.com/office/drawing/2014/main" id="{3C162A48-3E76-431A-A288-7F032DAA7579}"/>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22" name="Google Shape;1412;p71">
              <a:extLst>
                <a:ext uri="{FF2B5EF4-FFF2-40B4-BE49-F238E27FC236}">
                  <a16:creationId xmlns:a16="http://schemas.microsoft.com/office/drawing/2014/main" id="{FF289063-61FF-47BB-AD39-A6FEFA974367}"/>
                </a:ext>
              </a:extLst>
            </p:cNvPr>
            <p:cNvGrpSpPr/>
            <p:nvPr/>
          </p:nvGrpSpPr>
          <p:grpSpPr>
            <a:xfrm>
              <a:off x="7603383" y="2571748"/>
              <a:ext cx="162515" cy="90049"/>
              <a:chOff x="4791775" y="1877500"/>
              <a:chExt cx="66725" cy="36975"/>
            </a:xfrm>
            <a:grpFill/>
          </p:grpSpPr>
          <p:sp>
            <p:nvSpPr>
              <p:cNvPr id="28" name="Google Shape;1413;p71">
                <a:extLst>
                  <a:ext uri="{FF2B5EF4-FFF2-40B4-BE49-F238E27FC236}">
                    <a16:creationId xmlns:a16="http://schemas.microsoft.com/office/drawing/2014/main" id="{F4ED9FD1-E7C3-4E94-92EF-FEA4FFABBD6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9" name="Google Shape;1414;p71">
                <a:extLst>
                  <a:ext uri="{FF2B5EF4-FFF2-40B4-BE49-F238E27FC236}">
                    <a16:creationId xmlns:a16="http://schemas.microsoft.com/office/drawing/2014/main" id="{913799C2-99B5-47E2-A475-0CC33781BCF7}"/>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23" name="Google Shape;1412;p71">
              <a:extLst>
                <a:ext uri="{FF2B5EF4-FFF2-40B4-BE49-F238E27FC236}">
                  <a16:creationId xmlns:a16="http://schemas.microsoft.com/office/drawing/2014/main" id="{1FF0E1F6-6CCD-4A92-8E2F-B4CD722307E6}"/>
                </a:ext>
              </a:extLst>
            </p:cNvPr>
            <p:cNvGrpSpPr/>
            <p:nvPr/>
          </p:nvGrpSpPr>
          <p:grpSpPr>
            <a:xfrm>
              <a:off x="7766360" y="2571748"/>
              <a:ext cx="162515" cy="90049"/>
              <a:chOff x="4791775" y="1877500"/>
              <a:chExt cx="66725" cy="36975"/>
            </a:xfrm>
            <a:grpFill/>
          </p:grpSpPr>
          <p:sp>
            <p:nvSpPr>
              <p:cNvPr id="24" name="Google Shape;1413;p71">
                <a:extLst>
                  <a:ext uri="{FF2B5EF4-FFF2-40B4-BE49-F238E27FC236}">
                    <a16:creationId xmlns:a16="http://schemas.microsoft.com/office/drawing/2014/main" id="{A02DB2E2-E0FE-4A72-84E2-5157C0029566}"/>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7" name="Google Shape;1414;p71">
                <a:extLst>
                  <a:ext uri="{FF2B5EF4-FFF2-40B4-BE49-F238E27FC236}">
                    <a16:creationId xmlns:a16="http://schemas.microsoft.com/office/drawing/2014/main" id="{EA19A528-E239-4700-B17C-CB776F87CEF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299889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724249"/>
            <a:ext cx="5519257" cy="777510"/>
            <a:chOff x="6102442" y="1483456"/>
            <a:chExt cx="5519257"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959859" y="1621468"/>
              <a:ext cx="4661840" cy="507831"/>
            </a:xfrm>
            <a:prstGeom prst="rect">
              <a:avLst/>
            </a:prstGeom>
            <a:noFill/>
          </p:spPr>
          <p:txBody>
            <a:bodyPr wrap="square" lIns="108000" rIns="108000" rtlCol="0">
              <a:spAutoFit/>
            </a:bodyPr>
            <a:lstStyle/>
            <a:p>
              <a:r>
                <a:rPr lang="en-US" altLang="ko-KR" sz="2700" b="1" dirty="0">
                  <a:solidFill>
                    <a:schemeClr val="bg1"/>
                  </a:solidFill>
                  <a:latin typeface="Tw Cen MT" panose="020B0602020104020603" pitchFamily="34" charset="0"/>
                  <a:cs typeface="Arial" pitchFamily="34" charset="0"/>
                </a:rPr>
                <a:t>PENDAHULUAN</a:t>
              </a:r>
              <a:endParaRPr lang="ko-KR" altLang="en-US" sz="2700" b="1" dirty="0">
                <a:solidFill>
                  <a:schemeClr val="bg1"/>
                </a:solidFill>
                <a:latin typeface="Tw Cen MT" panose="020B0602020104020603" pitchFamily="34" charset="0"/>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w Cen MT" panose="020B0602020104020603" pitchFamily="34" charset="0"/>
                  <a:cs typeface="Arial" pitchFamily="34" charset="0"/>
                </a:rPr>
                <a:t>01</a:t>
              </a:r>
              <a:endParaRPr lang="ko-KR" altLang="en-US" sz="4400" b="1" dirty="0">
                <a:solidFill>
                  <a:schemeClr val="bg1"/>
                </a:solidFill>
                <a:latin typeface="Tw Cen MT" panose="020B0602020104020603" pitchFamily="34" charset="0"/>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305942" y="2634114"/>
            <a:ext cx="5540095" cy="777510"/>
            <a:chOff x="6102442" y="1483456"/>
            <a:chExt cx="5540095"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980697" y="1622150"/>
              <a:ext cx="4661840" cy="507831"/>
            </a:xfrm>
            <a:prstGeom prst="rect">
              <a:avLst/>
            </a:prstGeom>
            <a:noFill/>
          </p:spPr>
          <p:txBody>
            <a:bodyPr wrap="square" lIns="108000" rIns="108000" rtlCol="0">
              <a:spAutoFit/>
            </a:bodyPr>
            <a:lstStyle/>
            <a:p>
              <a:r>
                <a:rPr lang="en-US" altLang="ko-KR" sz="2700" b="1" dirty="0">
                  <a:solidFill>
                    <a:schemeClr val="bg1"/>
                  </a:solidFill>
                  <a:latin typeface="Tw Cen MT" panose="020B0602020104020603" pitchFamily="34" charset="0"/>
                  <a:cs typeface="Arial" pitchFamily="34" charset="0"/>
                </a:rPr>
                <a:t>METODE PENELITIAN</a:t>
              </a:r>
              <a:endParaRPr lang="ko-KR" altLang="en-US" sz="2700" b="1" dirty="0">
                <a:solidFill>
                  <a:schemeClr val="bg1"/>
                </a:solidFill>
                <a:latin typeface="Tw Cen MT" panose="020B0602020104020603" pitchFamily="34" charset="0"/>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w Cen MT" panose="020B0602020104020603" pitchFamily="34" charset="0"/>
                  <a:cs typeface="Arial" pitchFamily="34" charset="0"/>
                </a:rPr>
                <a:t>02</a:t>
              </a:r>
              <a:endParaRPr lang="ko-KR" altLang="en-US" sz="4400" b="1" dirty="0">
                <a:solidFill>
                  <a:schemeClr val="bg1"/>
                </a:solidFill>
                <a:latin typeface="Tw Cen MT" panose="020B0602020104020603" pitchFamily="34" charset="0"/>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305942" y="3512787"/>
            <a:ext cx="5540095" cy="777510"/>
            <a:chOff x="6102442" y="1483456"/>
            <a:chExt cx="5540095"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980697" y="1650151"/>
              <a:ext cx="4661840" cy="507831"/>
            </a:xfrm>
            <a:prstGeom prst="rect">
              <a:avLst/>
            </a:prstGeom>
            <a:noFill/>
          </p:spPr>
          <p:txBody>
            <a:bodyPr wrap="square" lIns="108000" rIns="108000" rtlCol="0">
              <a:spAutoFit/>
            </a:bodyPr>
            <a:lstStyle/>
            <a:p>
              <a:r>
                <a:rPr lang="en-US" altLang="ko-KR" sz="2700" b="1" dirty="0">
                  <a:solidFill>
                    <a:schemeClr val="bg1"/>
                  </a:solidFill>
                  <a:latin typeface="Tw Cen MT" panose="020B0602020104020603" pitchFamily="34" charset="0"/>
                  <a:cs typeface="Arial" pitchFamily="34" charset="0"/>
                </a:rPr>
                <a:t>RANCANGAN SISTEM</a:t>
              </a:r>
              <a:endParaRPr lang="ko-KR" altLang="en-US" sz="2700" b="1" dirty="0">
                <a:solidFill>
                  <a:schemeClr val="bg1"/>
                </a:solidFill>
                <a:latin typeface="Tw Cen MT" panose="020B0602020104020603" pitchFamily="34" charset="0"/>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w Cen MT" panose="020B0602020104020603" pitchFamily="34" charset="0"/>
                  <a:cs typeface="Arial" pitchFamily="34" charset="0"/>
                </a:rPr>
                <a:t>03</a:t>
              </a:r>
              <a:endParaRPr lang="ko-KR" altLang="en-US" sz="4400" b="1" dirty="0">
                <a:solidFill>
                  <a:schemeClr val="bg1"/>
                </a:solidFill>
                <a:latin typeface="Tw Cen MT" panose="020B0602020104020603" pitchFamily="34" charset="0"/>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305942" y="4421282"/>
            <a:ext cx="5540095" cy="777510"/>
            <a:chOff x="6102442" y="1483456"/>
            <a:chExt cx="5540095"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980697" y="1618295"/>
              <a:ext cx="4661840" cy="507831"/>
            </a:xfrm>
            <a:prstGeom prst="rect">
              <a:avLst/>
            </a:prstGeom>
            <a:noFill/>
          </p:spPr>
          <p:txBody>
            <a:bodyPr wrap="square" lIns="108000" rIns="108000" rtlCol="0">
              <a:spAutoFit/>
            </a:bodyPr>
            <a:lstStyle/>
            <a:p>
              <a:r>
                <a:rPr lang="en-US" altLang="ko-KR" sz="2700" b="1" dirty="0">
                  <a:solidFill>
                    <a:schemeClr val="bg1"/>
                  </a:solidFill>
                  <a:latin typeface="Tw Cen MT" panose="020B0602020104020603" pitchFamily="34" charset="0"/>
                  <a:cs typeface="Arial" pitchFamily="34" charset="0"/>
                </a:rPr>
                <a:t>DEMONSTRASI PROGRAM</a:t>
              </a:r>
              <a:endParaRPr lang="ko-KR" altLang="en-US" sz="2700" b="1" dirty="0">
                <a:solidFill>
                  <a:schemeClr val="bg1"/>
                </a:solidFill>
                <a:latin typeface="Tw Cen MT" panose="020B0602020104020603" pitchFamily="34" charset="0"/>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w Cen MT" panose="020B0602020104020603" pitchFamily="34" charset="0"/>
                  <a:cs typeface="Arial" pitchFamily="34" charset="0"/>
                </a:rPr>
                <a:t>04</a:t>
              </a:r>
              <a:endParaRPr lang="ko-KR" altLang="en-US" sz="4400" b="1" dirty="0">
                <a:solidFill>
                  <a:schemeClr val="bg1"/>
                </a:solidFill>
                <a:latin typeface="Tw Cen MT" panose="020B0602020104020603" pitchFamily="34" charset="0"/>
                <a:cs typeface="Arial" pitchFamily="34" charset="0"/>
              </a:endParaRPr>
            </a:p>
          </p:txBody>
        </p:sp>
      </p:grpSp>
      <p:grpSp>
        <p:nvGrpSpPr>
          <p:cNvPr id="22" name="Group 15">
            <a:extLst>
              <a:ext uri="{FF2B5EF4-FFF2-40B4-BE49-F238E27FC236}">
                <a16:creationId xmlns:a16="http://schemas.microsoft.com/office/drawing/2014/main" id="{2A6B064D-A84B-44A4-AC36-240BC1CD5939}"/>
              </a:ext>
            </a:extLst>
          </p:cNvPr>
          <p:cNvGrpSpPr/>
          <p:nvPr/>
        </p:nvGrpSpPr>
        <p:grpSpPr>
          <a:xfrm>
            <a:off x="6305942" y="5337178"/>
            <a:ext cx="5540095" cy="777510"/>
            <a:chOff x="6102442" y="1483456"/>
            <a:chExt cx="5540095" cy="777510"/>
          </a:xfrm>
        </p:grpSpPr>
        <p:sp>
          <p:nvSpPr>
            <p:cNvPr id="23" name="TextBox 16">
              <a:extLst>
                <a:ext uri="{FF2B5EF4-FFF2-40B4-BE49-F238E27FC236}">
                  <a16:creationId xmlns:a16="http://schemas.microsoft.com/office/drawing/2014/main" id="{DC1924FD-F769-4871-88B7-36EF321E4E7B}"/>
                </a:ext>
              </a:extLst>
            </p:cNvPr>
            <p:cNvSpPr txBox="1"/>
            <p:nvPr/>
          </p:nvSpPr>
          <p:spPr>
            <a:xfrm>
              <a:off x="6980697" y="1618295"/>
              <a:ext cx="4661840" cy="507831"/>
            </a:xfrm>
            <a:prstGeom prst="rect">
              <a:avLst/>
            </a:prstGeom>
            <a:noFill/>
          </p:spPr>
          <p:txBody>
            <a:bodyPr wrap="square" lIns="108000" rIns="108000" rtlCol="0">
              <a:spAutoFit/>
            </a:bodyPr>
            <a:lstStyle/>
            <a:p>
              <a:r>
                <a:rPr lang="en-US" altLang="ko-KR" sz="2700" b="1" dirty="0">
                  <a:solidFill>
                    <a:schemeClr val="bg1"/>
                  </a:solidFill>
                  <a:latin typeface="Tw Cen MT" panose="020B0602020104020603" pitchFamily="34" charset="0"/>
                  <a:cs typeface="Arial" pitchFamily="34" charset="0"/>
                </a:rPr>
                <a:t>PENUTUP</a:t>
              </a:r>
              <a:endParaRPr lang="ko-KR" altLang="en-US" sz="2700" b="1" dirty="0">
                <a:solidFill>
                  <a:schemeClr val="bg1"/>
                </a:solidFill>
                <a:latin typeface="Tw Cen MT" panose="020B0602020104020603" pitchFamily="34" charset="0"/>
                <a:cs typeface="Arial" pitchFamily="34" charset="0"/>
              </a:endParaRPr>
            </a:p>
          </p:txBody>
        </p:sp>
        <p:sp>
          <p:nvSpPr>
            <p:cNvPr id="24" name="TextBox 17">
              <a:extLst>
                <a:ext uri="{FF2B5EF4-FFF2-40B4-BE49-F238E27FC236}">
                  <a16:creationId xmlns:a16="http://schemas.microsoft.com/office/drawing/2014/main" id="{6F01EDA7-ED7F-43A2-B1D7-B859AF3D8061}"/>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Tw Cen MT" panose="020B0602020104020603" pitchFamily="34" charset="0"/>
                  <a:cs typeface="Arial" pitchFamily="34" charset="0"/>
                </a:rPr>
                <a:t>05</a:t>
              </a:r>
              <a:endParaRPr lang="ko-KR" altLang="en-US" sz="4400" b="1" dirty="0">
                <a:solidFill>
                  <a:schemeClr val="bg1"/>
                </a:solidFill>
                <a:latin typeface="Tw Cen MT" panose="020B0602020104020603" pitchFamily="34" charset="0"/>
                <a:cs typeface="Arial" pitchFamily="34" charset="0"/>
              </a:endParaRPr>
            </a:p>
          </p:txBody>
        </p:sp>
      </p:grpSp>
      <p:grpSp>
        <p:nvGrpSpPr>
          <p:cNvPr id="20" name="Group 19">
            <a:extLst>
              <a:ext uri="{FF2B5EF4-FFF2-40B4-BE49-F238E27FC236}">
                <a16:creationId xmlns:a16="http://schemas.microsoft.com/office/drawing/2014/main" id="{7D768D4A-93F8-430D-BB8D-F33A64F97BB2}"/>
              </a:ext>
            </a:extLst>
          </p:cNvPr>
          <p:cNvGrpSpPr/>
          <p:nvPr/>
        </p:nvGrpSpPr>
        <p:grpSpPr>
          <a:xfrm>
            <a:off x="10253305" y="159476"/>
            <a:ext cx="1592732" cy="315376"/>
            <a:chOff x="7451186" y="2571748"/>
            <a:chExt cx="477689" cy="94587"/>
          </a:xfrm>
          <a:solidFill>
            <a:srgbClr val="F7E64D"/>
          </a:solidFill>
        </p:grpSpPr>
        <p:grpSp>
          <p:nvGrpSpPr>
            <p:cNvPr id="21" name="Google Shape;1412;p71">
              <a:extLst>
                <a:ext uri="{FF2B5EF4-FFF2-40B4-BE49-F238E27FC236}">
                  <a16:creationId xmlns:a16="http://schemas.microsoft.com/office/drawing/2014/main" id="{A5690425-7827-4863-B9BD-50B2DEF8B169}"/>
                </a:ext>
              </a:extLst>
            </p:cNvPr>
            <p:cNvGrpSpPr/>
            <p:nvPr/>
          </p:nvGrpSpPr>
          <p:grpSpPr>
            <a:xfrm>
              <a:off x="7451186" y="2576286"/>
              <a:ext cx="162515" cy="90049"/>
              <a:chOff x="4791775" y="1877500"/>
              <a:chExt cx="66725" cy="36975"/>
            </a:xfrm>
            <a:grpFill/>
          </p:grpSpPr>
          <p:sp>
            <p:nvSpPr>
              <p:cNvPr id="31" name="Google Shape;1413;p71">
                <a:extLst>
                  <a:ext uri="{FF2B5EF4-FFF2-40B4-BE49-F238E27FC236}">
                    <a16:creationId xmlns:a16="http://schemas.microsoft.com/office/drawing/2014/main" id="{AF85B2BD-0AD0-47DB-B0C8-30C36EFA9F5D}"/>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32" name="Google Shape;1414;p71">
                <a:extLst>
                  <a:ext uri="{FF2B5EF4-FFF2-40B4-BE49-F238E27FC236}">
                    <a16:creationId xmlns:a16="http://schemas.microsoft.com/office/drawing/2014/main" id="{950F53D4-0FA9-4C07-9355-50F0D5B706F9}"/>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25" name="Google Shape;1412;p71">
              <a:extLst>
                <a:ext uri="{FF2B5EF4-FFF2-40B4-BE49-F238E27FC236}">
                  <a16:creationId xmlns:a16="http://schemas.microsoft.com/office/drawing/2014/main" id="{CB3BD44C-C19D-4935-802A-68AA54E865BA}"/>
                </a:ext>
              </a:extLst>
            </p:cNvPr>
            <p:cNvGrpSpPr/>
            <p:nvPr/>
          </p:nvGrpSpPr>
          <p:grpSpPr>
            <a:xfrm>
              <a:off x="7603383" y="2571748"/>
              <a:ext cx="162515" cy="90049"/>
              <a:chOff x="4791775" y="1877500"/>
              <a:chExt cx="66725" cy="36975"/>
            </a:xfrm>
            <a:grpFill/>
          </p:grpSpPr>
          <p:sp>
            <p:nvSpPr>
              <p:cNvPr id="29" name="Google Shape;1413;p71">
                <a:extLst>
                  <a:ext uri="{FF2B5EF4-FFF2-40B4-BE49-F238E27FC236}">
                    <a16:creationId xmlns:a16="http://schemas.microsoft.com/office/drawing/2014/main" id="{4DA371DD-6B1B-4DA6-811D-1B2EC4AC4AF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30" name="Google Shape;1414;p71">
                <a:extLst>
                  <a:ext uri="{FF2B5EF4-FFF2-40B4-BE49-F238E27FC236}">
                    <a16:creationId xmlns:a16="http://schemas.microsoft.com/office/drawing/2014/main" id="{0BF08E5C-3CFA-4695-A520-623AAE89431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26" name="Google Shape;1412;p71">
              <a:extLst>
                <a:ext uri="{FF2B5EF4-FFF2-40B4-BE49-F238E27FC236}">
                  <a16:creationId xmlns:a16="http://schemas.microsoft.com/office/drawing/2014/main" id="{C213F3D4-5124-4C70-BEC6-BC95CB12C58A}"/>
                </a:ext>
              </a:extLst>
            </p:cNvPr>
            <p:cNvGrpSpPr/>
            <p:nvPr/>
          </p:nvGrpSpPr>
          <p:grpSpPr>
            <a:xfrm>
              <a:off x="7766360" y="2571748"/>
              <a:ext cx="162515" cy="90049"/>
              <a:chOff x="4791775" y="1877500"/>
              <a:chExt cx="66725" cy="36975"/>
            </a:xfrm>
            <a:grpFill/>
          </p:grpSpPr>
          <p:sp>
            <p:nvSpPr>
              <p:cNvPr id="27" name="Google Shape;1413;p71">
                <a:extLst>
                  <a:ext uri="{FF2B5EF4-FFF2-40B4-BE49-F238E27FC236}">
                    <a16:creationId xmlns:a16="http://schemas.microsoft.com/office/drawing/2014/main" id="{0FB187FB-05D5-4803-9F57-E0E44FA04E5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8" name="Google Shape;1414;p71">
                <a:extLst>
                  <a:ext uri="{FF2B5EF4-FFF2-40B4-BE49-F238E27FC236}">
                    <a16:creationId xmlns:a16="http://schemas.microsoft.com/office/drawing/2014/main" id="{F7D3D46F-A294-4219-902C-8E231EA381B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33" name="Google Shape;986;p64">
            <a:extLst>
              <a:ext uri="{FF2B5EF4-FFF2-40B4-BE49-F238E27FC236}">
                <a16:creationId xmlns:a16="http://schemas.microsoft.com/office/drawing/2014/main" id="{C4EB4402-B9EA-40C9-884C-E8A88EA0DABC}"/>
              </a:ext>
            </a:extLst>
          </p:cNvPr>
          <p:cNvSpPr/>
          <p:nvPr/>
        </p:nvSpPr>
        <p:spPr>
          <a:xfrm>
            <a:off x="5974889" y="6375134"/>
            <a:ext cx="331053" cy="290418"/>
          </a:xfrm>
          <a:custGeom>
            <a:avLst/>
            <a:gdLst/>
            <a:ahLst/>
            <a:cxnLst/>
            <a:rect l="l" t="t" r="r" b="b"/>
            <a:pathLst>
              <a:path w="12622" h="13248" extrusionOk="0">
                <a:moveTo>
                  <a:pt x="3287" y="1657"/>
                </a:moveTo>
                <a:cubicBezTo>
                  <a:pt x="4085" y="2550"/>
                  <a:pt x="4942" y="3372"/>
                  <a:pt x="5859" y="4134"/>
                </a:cubicBezTo>
                <a:cubicBezTo>
                  <a:pt x="5984" y="4253"/>
                  <a:pt x="6144" y="4312"/>
                  <a:pt x="6305" y="4312"/>
                </a:cubicBezTo>
                <a:cubicBezTo>
                  <a:pt x="6466" y="4312"/>
                  <a:pt x="6626" y="4253"/>
                  <a:pt x="6752" y="4134"/>
                </a:cubicBezTo>
                <a:cubicBezTo>
                  <a:pt x="7668" y="3372"/>
                  <a:pt x="8537" y="2550"/>
                  <a:pt x="9347" y="1669"/>
                </a:cubicBezTo>
                <a:cubicBezTo>
                  <a:pt x="9930" y="2479"/>
                  <a:pt x="10502" y="3288"/>
                  <a:pt x="11085" y="4098"/>
                </a:cubicBezTo>
                <a:cubicBezTo>
                  <a:pt x="10490" y="4777"/>
                  <a:pt x="9847" y="5431"/>
                  <a:pt x="9168" y="6039"/>
                </a:cubicBezTo>
                <a:cubicBezTo>
                  <a:pt x="9002" y="6170"/>
                  <a:pt x="8930" y="6372"/>
                  <a:pt x="8978" y="6574"/>
                </a:cubicBezTo>
                <a:cubicBezTo>
                  <a:pt x="8990" y="6717"/>
                  <a:pt x="9061" y="6848"/>
                  <a:pt x="9168" y="6944"/>
                </a:cubicBezTo>
                <a:cubicBezTo>
                  <a:pt x="9871" y="7610"/>
                  <a:pt x="10526" y="8348"/>
                  <a:pt x="11109" y="9134"/>
                </a:cubicBezTo>
                <a:cubicBezTo>
                  <a:pt x="10538" y="9944"/>
                  <a:pt x="9954" y="10742"/>
                  <a:pt x="9383" y="11539"/>
                </a:cubicBezTo>
                <a:cubicBezTo>
                  <a:pt x="8597" y="10551"/>
                  <a:pt x="7716" y="9634"/>
                  <a:pt x="6763" y="8813"/>
                </a:cubicBezTo>
                <a:cubicBezTo>
                  <a:pt x="6638" y="8694"/>
                  <a:pt x="6478" y="8634"/>
                  <a:pt x="6317" y="8634"/>
                </a:cubicBezTo>
                <a:cubicBezTo>
                  <a:pt x="6156" y="8634"/>
                  <a:pt x="5995" y="8694"/>
                  <a:pt x="5870" y="8813"/>
                </a:cubicBezTo>
                <a:cubicBezTo>
                  <a:pt x="4906" y="9634"/>
                  <a:pt x="4025" y="10551"/>
                  <a:pt x="3239" y="11539"/>
                </a:cubicBezTo>
                <a:lnTo>
                  <a:pt x="1513" y="9134"/>
                </a:lnTo>
                <a:cubicBezTo>
                  <a:pt x="2096" y="8348"/>
                  <a:pt x="2751" y="7610"/>
                  <a:pt x="3465" y="6944"/>
                </a:cubicBezTo>
                <a:cubicBezTo>
                  <a:pt x="3715" y="6693"/>
                  <a:pt x="3715" y="6289"/>
                  <a:pt x="3465" y="6039"/>
                </a:cubicBezTo>
                <a:cubicBezTo>
                  <a:pt x="2775" y="5431"/>
                  <a:pt x="2132" y="4777"/>
                  <a:pt x="1525" y="4098"/>
                </a:cubicBezTo>
                <a:lnTo>
                  <a:pt x="3275" y="1669"/>
                </a:lnTo>
                <a:lnTo>
                  <a:pt x="3287" y="1657"/>
                </a:lnTo>
                <a:close/>
                <a:moveTo>
                  <a:pt x="3279" y="0"/>
                </a:moveTo>
                <a:cubicBezTo>
                  <a:pt x="3050" y="0"/>
                  <a:pt x="2810" y="136"/>
                  <a:pt x="2680" y="324"/>
                </a:cubicBezTo>
                <a:lnTo>
                  <a:pt x="179" y="3800"/>
                </a:lnTo>
                <a:cubicBezTo>
                  <a:pt x="1" y="4050"/>
                  <a:pt x="108" y="4372"/>
                  <a:pt x="275" y="4574"/>
                </a:cubicBezTo>
                <a:cubicBezTo>
                  <a:pt x="834" y="5265"/>
                  <a:pt x="1441" y="5908"/>
                  <a:pt x="2096" y="6503"/>
                </a:cubicBezTo>
                <a:cubicBezTo>
                  <a:pt x="1382" y="7217"/>
                  <a:pt x="739" y="7991"/>
                  <a:pt x="179" y="8813"/>
                </a:cubicBezTo>
                <a:cubicBezTo>
                  <a:pt x="60" y="9015"/>
                  <a:pt x="60" y="9265"/>
                  <a:pt x="179" y="9456"/>
                </a:cubicBezTo>
                <a:cubicBezTo>
                  <a:pt x="1013" y="10623"/>
                  <a:pt x="1846" y="11777"/>
                  <a:pt x="2680" y="12944"/>
                </a:cubicBezTo>
                <a:cubicBezTo>
                  <a:pt x="2805" y="13147"/>
                  <a:pt x="3016" y="13248"/>
                  <a:pt x="3229" y="13248"/>
                </a:cubicBezTo>
                <a:cubicBezTo>
                  <a:pt x="3442" y="13248"/>
                  <a:pt x="3656" y="13147"/>
                  <a:pt x="3787" y="12944"/>
                </a:cubicBezTo>
                <a:cubicBezTo>
                  <a:pt x="4513" y="11897"/>
                  <a:pt x="5358" y="10956"/>
                  <a:pt x="6311" y="10111"/>
                </a:cubicBezTo>
                <a:cubicBezTo>
                  <a:pt x="7263" y="10956"/>
                  <a:pt x="8109" y="11897"/>
                  <a:pt x="8847" y="12944"/>
                </a:cubicBezTo>
                <a:cubicBezTo>
                  <a:pt x="8972" y="13147"/>
                  <a:pt x="9183" y="13248"/>
                  <a:pt x="9395" y="13248"/>
                </a:cubicBezTo>
                <a:cubicBezTo>
                  <a:pt x="9606" y="13248"/>
                  <a:pt x="9817" y="13147"/>
                  <a:pt x="9942" y="12944"/>
                </a:cubicBezTo>
                <a:lnTo>
                  <a:pt x="12443" y="9456"/>
                </a:lnTo>
                <a:cubicBezTo>
                  <a:pt x="12562" y="9265"/>
                  <a:pt x="12562" y="9015"/>
                  <a:pt x="12443" y="8813"/>
                </a:cubicBezTo>
                <a:cubicBezTo>
                  <a:pt x="11871" y="7991"/>
                  <a:pt x="11228" y="7217"/>
                  <a:pt x="10526" y="6503"/>
                </a:cubicBezTo>
                <a:cubicBezTo>
                  <a:pt x="11169" y="5908"/>
                  <a:pt x="11776" y="5265"/>
                  <a:pt x="12347" y="4574"/>
                </a:cubicBezTo>
                <a:cubicBezTo>
                  <a:pt x="12514" y="4372"/>
                  <a:pt x="12621" y="4050"/>
                  <a:pt x="12443" y="3800"/>
                </a:cubicBezTo>
                <a:lnTo>
                  <a:pt x="9942" y="324"/>
                </a:lnTo>
                <a:cubicBezTo>
                  <a:pt x="9804" y="141"/>
                  <a:pt x="9563" y="4"/>
                  <a:pt x="9333" y="4"/>
                </a:cubicBezTo>
                <a:cubicBezTo>
                  <a:pt x="9189" y="4"/>
                  <a:pt x="9048" y="59"/>
                  <a:pt x="8942" y="193"/>
                </a:cubicBezTo>
                <a:cubicBezTo>
                  <a:pt x="8133" y="1145"/>
                  <a:pt x="7263" y="2026"/>
                  <a:pt x="6311" y="2836"/>
                </a:cubicBezTo>
                <a:cubicBezTo>
                  <a:pt x="5358" y="2026"/>
                  <a:pt x="4477" y="1145"/>
                  <a:pt x="3680" y="193"/>
                </a:cubicBezTo>
                <a:cubicBezTo>
                  <a:pt x="3572" y="57"/>
                  <a:pt x="3428" y="0"/>
                  <a:pt x="3279"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34" name="Google Shape;1077;p65">
            <a:extLst>
              <a:ext uri="{FF2B5EF4-FFF2-40B4-BE49-F238E27FC236}">
                <a16:creationId xmlns:a16="http://schemas.microsoft.com/office/drawing/2014/main" id="{54A52E5C-83C6-443B-AEC4-9F06F6628616}"/>
              </a:ext>
            </a:extLst>
          </p:cNvPr>
          <p:cNvSpPr/>
          <p:nvPr/>
        </p:nvSpPr>
        <p:spPr>
          <a:xfrm>
            <a:off x="489758" y="3800930"/>
            <a:ext cx="268097" cy="264933"/>
          </a:xfrm>
          <a:custGeom>
            <a:avLst/>
            <a:gdLst/>
            <a:ahLst/>
            <a:cxnLst/>
            <a:rect l="l" t="t" r="r" b="b"/>
            <a:pathLst>
              <a:path w="12669" h="12574" extrusionOk="0">
                <a:moveTo>
                  <a:pt x="5024" y="1322"/>
                </a:moveTo>
                <a:lnTo>
                  <a:pt x="6810" y="1441"/>
                </a:lnTo>
                <a:lnTo>
                  <a:pt x="6799" y="1441"/>
                </a:lnTo>
                <a:cubicBezTo>
                  <a:pt x="6882" y="1441"/>
                  <a:pt x="6918" y="2227"/>
                  <a:pt x="6929" y="2881"/>
                </a:cubicBezTo>
                <a:cubicBezTo>
                  <a:pt x="6775" y="2858"/>
                  <a:pt x="6608" y="2846"/>
                  <a:pt x="6453" y="2846"/>
                </a:cubicBezTo>
                <a:cubicBezTo>
                  <a:pt x="6421" y="2845"/>
                  <a:pt x="6388" y="2844"/>
                  <a:pt x="6356" y="2844"/>
                </a:cubicBezTo>
                <a:cubicBezTo>
                  <a:pt x="5936" y="2844"/>
                  <a:pt x="5517" y="2916"/>
                  <a:pt x="5108" y="3048"/>
                </a:cubicBezTo>
                <a:cubicBezTo>
                  <a:pt x="5084" y="2465"/>
                  <a:pt x="5060" y="1893"/>
                  <a:pt x="5024" y="1322"/>
                </a:cubicBezTo>
                <a:close/>
                <a:moveTo>
                  <a:pt x="9870" y="2989"/>
                </a:moveTo>
                <a:cubicBezTo>
                  <a:pt x="10108" y="3441"/>
                  <a:pt x="10335" y="3905"/>
                  <a:pt x="10561" y="4370"/>
                </a:cubicBezTo>
                <a:cubicBezTo>
                  <a:pt x="10823" y="4858"/>
                  <a:pt x="10478" y="4763"/>
                  <a:pt x="10073" y="5037"/>
                </a:cubicBezTo>
                <a:cubicBezTo>
                  <a:pt x="9930" y="5132"/>
                  <a:pt x="9763" y="5239"/>
                  <a:pt x="9608" y="5346"/>
                </a:cubicBezTo>
                <a:cubicBezTo>
                  <a:pt x="9489" y="4727"/>
                  <a:pt x="9192" y="4167"/>
                  <a:pt x="8739" y="3739"/>
                </a:cubicBezTo>
                <a:cubicBezTo>
                  <a:pt x="9120" y="3489"/>
                  <a:pt x="9501" y="3239"/>
                  <a:pt x="9870" y="2989"/>
                </a:cubicBezTo>
                <a:close/>
                <a:moveTo>
                  <a:pt x="2383" y="3388"/>
                </a:moveTo>
                <a:cubicBezTo>
                  <a:pt x="2720" y="3388"/>
                  <a:pt x="3235" y="3677"/>
                  <a:pt x="3643" y="3929"/>
                </a:cubicBezTo>
                <a:cubicBezTo>
                  <a:pt x="3227" y="4346"/>
                  <a:pt x="2929" y="4858"/>
                  <a:pt x="2786" y="5429"/>
                </a:cubicBezTo>
                <a:cubicBezTo>
                  <a:pt x="2346" y="5156"/>
                  <a:pt x="1905" y="4882"/>
                  <a:pt x="1476" y="4596"/>
                </a:cubicBezTo>
                <a:cubicBezTo>
                  <a:pt x="1667" y="4227"/>
                  <a:pt x="1869" y="3870"/>
                  <a:pt x="2096" y="3524"/>
                </a:cubicBezTo>
                <a:cubicBezTo>
                  <a:pt x="2157" y="3428"/>
                  <a:pt x="2257" y="3388"/>
                  <a:pt x="2383" y="3388"/>
                </a:cubicBezTo>
                <a:close/>
                <a:moveTo>
                  <a:pt x="6426" y="4120"/>
                </a:moveTo>
                <a:cubicBezTo>
                  <a:pt x="6435" y="4120"/>
                  <a:pt x="6444" y="4120"/>
                  <a:pt x="6453" y="4120"/>
                </a:cubicBezTo>
                <a:cubicBezTo>
                  <a:pt x="6739" y="4120"/>
                  <a:pt x="7025" y="4167"/>
                  <a:pt x="7287" y="4286"/>
                </a:cubicBezTo>
                <a:cubicBezTo>
                  <a:pt x="7310" y="4310"/>
                  <a:pt x="7346" y="4322"/>
                  <a:pt x="7394" y="4334"/>
                </a:cubicBezTo>
                <a:cubicBezTo>
                  <a:pt x="8727" y="5037"/>
                  <a:pt x="8799" y="7251"/>
                  <a:pt x="7394" y="8156"/>
                </a:cubicBezTo>
                <a:lnTo>
                  <a:pt x="7382" y="8156"/>
                </a:lnTo>
                <a:cubicBezTo>
                  <a:pt x="7023" y="8386"/>
                  <a:pt x="6639" y="8489"/>
                  <a:pt x="6262" y="8489"/>
                </a:cubicBezTo>
                <a:cubicBezTo>
                  <a:pt x="5137" y="8489"/>
                  <a:pt x="4078" y="7577"/>
                  <a:pt x="3953" y="6418"/>
                </a:cubicBezTo>
                <a:cubicBezTo>
                  <a:pt x="3799" y="4952"/>
                  <a:pt x="5125" y="4120"/>
                  <a:pt x="6426" y="4120"/>
                </a:cubicBezTo>
                <a:close/>
                <a:moveTo>
                  <a:pt x="9549" y="7108"/>
                </a:moveTo>
                <a:cubicBezTo>
                  <a:pt x="10037" y="7358"/>
                  <a:pt x="10525" y="7608"/>
                  <a:pt x="11025" y="7846"/>
                </a:cubicBezTo>
                <a:cubicBezTo>
                  <a:pt x="10704" y="8382"/>
                  <a:pt x="10347" y="8918"/>
                  <a:pt x="9966" y="9418"/>
                </a:cubicBezTo>
                <a:lnTo>
                  <a:pt x="9966" y="9418"/>
                </a:lnTo>
                <a:cubicBezTo>
                  <a:pt x="9973" y="9404"/>
                  <a:pt x="9285" y="9036"/>
                  <a:pt x="8704" y="8727"/>
                </a:cubicBezTo>
                <a:cubicBezTo>
                  <a:pt x="9108" y="8263"/>
                  <a:pt x="9394" y="7715"/>
                  <a:pt x="9549" y="7108"/>
                </a:cubicBezTo>
                <a:close/>
                <a:moveTo>
                  <a:pt x="2810" y="7394"/>
                </a:moveTo>
                <a:cubicBezTo>
                  <a:pt x="2989" y="7954"/>
                  <a:pt x="3334" y="8442"/>
                  <a:pt x="3798" y="8811"/>
                </a:cubicBezTo>
                <a:cubicBezTo>
                  <a:pt x="3286" y="9085"/>
                  <a:pt x="2786" y="9347"/>
                  <a:pt x="2274" y="9597"/>
                </a:cubicBezTo>
                <a:cubicBezTo>
                  <a:pt x="1941" y="9156"/>
                  <a:pt x="1476" y="8454"/>
                  <a:pt x="1643" y="8275"/>
                </a:cubicBezTo>
                <a:cubicBezTo>
                  <a:pt x="1976" y="7918"/>
                  <a:pt x="2381" y="7620"/>
                  <a:pt x="2810" y="7394"/>
                </a:cubicBezTo>
                <a:close/>
                <a:moveTo>
                  <a:pt x="5227" y="9525"/>
                </a:moveTo>
                <a:cubicBezTo>
                  <a:pt x="5600" y="9620"/>
                  <a:pt x="5978" y="9668"/>
                  <a:pt x="6358" y="9668"/>
                </a:cubicBezTo>
                <a:cubicBezTo>
                  <a:pt x="6548" y="9668"/>
                  <a:pt x="6739" y="9656"/>
                  <a:pt x="6929" y="9632"/>
                </a:cubicBezTo>
                <a:lnTo>
                  <a:pt x="6929" y="9632"/>
                </a:lnTo>
                <a:cubicBezTo>
                  <a:pt x="6906" y="10168"/>
                  <a:pt x="6870" y="10692"/>
                  <a:pt x="6834" y="11228"/>
                </a:cubicBezTo>
                <a:cubicBezTo>
                  <a:pt x="6708" y="11237"/>
                  <a:pt x="6582" y="11241"/>
                  <a:pt x="6455" y="11241"/>
                </a:cubicBezTo>
                <a:cubicBezTo>
                  <a:pt x="6101" y="11241"/>
                  <a:pt x="5744" y="11213"/>
                  <a:pt x="5394" y="11204"/>
                </a:cubicBezTo>
                <a:cubicBezTo>
                  <a:pt x="5239" y="11204"/>
                  <a:pt x="5227" y="10132"/>
                  <a:pt x="5227" y="9525"/>
                </a:cubicBezTo>
                <a:close/>
                <a:moveTo>
                  <a:pt x="4334" y="0"/>
                </a:moveTo>
                <a:cubicBezTo>
                  <a:pt x="3989" y="0"/>
                  <a:pt x="3703" y="286"/>
                  <a:pt x="3703" y="631"/>
                </a:cubicBezTo>
                <a:cubicBezTo>
                  <a:pt x="3751" y="1274"/>
                  <a:pt x="3786" y="1929"/>
                  <a:pt x="3810" y="2572"/>
                </a:cubicBezTo>
                <a:cubicBezTo>
                  <a:pt x="3293" y="2284"/>
                  <a:pt x="2703" y="2026"/>
                  <a:pt x="2200" y="2026"/>
                </a:cubicBezTo>
                <a:cubicBezTo>
                  <a:pt x="1997" y="2026"/>
                  <a:pt x="1808" y="2068"/>
                  <a:pt x="1643" y="2167"/>
                </a:cubicBezTo>
                <a:cubicBezTo>
                  <a:pt x="857" y="2631"/>
                  <a:pt x="345" y="3834"/>
                  <a:pt x="71" y="4667"/>
                </a:cubicBezTo>
                <a:cubicBezTo>
                  <a:pt x="0" y="4941"/>
                  <a:pt x="119" y="5239"/>
                  <a:pt x="369" y="5382"/>
                </a:cubicBezTo>
                <a:cubicBezTo>
                  <a:pt x="893" y="5739"/>
                  <a:pt x="1429" y="6072"/>
                  <a:pt x="1953" y="6406"/>
                </a:cubicBezTo>
                <a:cubicBezTo>
                  <a:pt x="1226" y="6822"/>
                  <a:pt x="476" y="7358"/>
                  <a:pt x="286" y="8061"/>
                </a:cubicBezTo>
                <a:cubicBezTo>
                  <a:pt x="48" y="8942"/>
                  <a:pt x="1119" y="10251"/>
                  <a:pt x="1643" y="10847"/>
                </a:cubicBezTo>
                <a:cubicBezTo>
                  <a:pt x="1763" y="10967"/>
                  <a:pt x="1926" y="11028"/>
                  <a:pt x="2090" y="11028"/>
                </a:cubicBezTo>
                <a:cubicBezTo>
                  <a:pt x="2202" y="11028"/>
                  <a:pt x="2316" y="11000"/>
                  <a:pt x="2417" y="10942"/>
                </a:cubicBezTo>
                <a:cubicBezTo>
                  <a:pt x="2929" y="10692"/>
                  <a:pt x="3441" y="10430"/>
                  <a:pt x="3941" y="10168"/>
                </a:cubicBezTo>
                <a:cubicBezTo>
                  <a:pt x="3953" y="10942"/>
                  <a:pt x="4072" y="11775"/>
                  <a:pt x="4596" y="12216"/>
                </a:cubicBezTo>
                <a:cubicBezTo>
                  <a:pt x="4924" y="12487"/>
                  <a:pt x="5456" y="12573"/>
                  <a:pt x="6006" y="12573"/>
                </a:cubicBezTo>
                <a:cubicBezTo>
                  <a:pt x="6593" y="12573"/>
                  <a:pt x="7202" y="12474"/>
                  <a:pt x="7608" y="12395"/>
                </a:cubicBezTo>
                <a:cubicBezTo>
                  <a:pt x="7906" y="12335"/>
                  <a:pt x="8049" y="12049"/>
                  <a:pt x="8072" y="11787"/>
                </a:cubicBezTo>
                <a:cubicBezTo>
                  <a:pt x="8120" y="11168"/>
                  <a:pt x="8156" y="10561"/>
                  <a:pt x="8192" y="9954"/>
                </a:cubicBezTo>
                <a:cubicBezTo>
                  <a:pt x="8786" y="10306"/>
                  <a:pt x="9474" y="10684"/>
                  <a:pt x="10018" y="10684"/>
                </a:cubicBezTo>
                <a:cubicBezTo>
                  <a:pt x="10117" y="10684"/>
                  <a:pt x="10211" y="10672"/>
                  <a:pt x="10299" y="10644"/>
                </a:cubicBezTo>
                <a:cubicBezTo>
                  <a:pt x="11347" y="10323"/>
                  <a:pt x="11954" y="8716"/>
                  <a:pt x="12490" y="7894"/>
                </a:cubicBezTo>
                <a:cubicBezTo>
                  <a:pt x="12668" y="7584"/>
                  <a:pt x="12573" y="7203"/>
                  <a:pt x="12263" y="7025"/>
                </a:cubicBezTo>
                <a:cubicBezTo>
                  <a:pt x="11728" y="6775"/>
                  <a:pt x="11192" y="6513"/>
                  <a:pt x="10656" y="6251"/>
                </a:cubicBezTo>
                <a:cubicBezTo>
                  <a:pt x="11251" y="5894"/>
                  <a:pt x="11847" y="5453"/>
                  <a:pt x="11978" y="4870"/>
                </a:cubicBezTo>
                <a:cubicBezTo>
                  <a:pt x="12192" y="3941"/>
                  <a:pt x="11049" y="2489"/>
                  <a:pt x="10668" y="1727"/>
                </a:cubicBezTo>
                <a:cubicBezTo>
                  <a:pt x="10549" y="1527"/>
                  <a:pt x="10333" y="1413"/>
                  <a:pt x="10114" y="1413"/>
                </a:cubicBezTo>
                <a:cubicBezTo>
                  <a:pt x="10006" y="1413"/>
                  <a:pt x="9897" y="1441"/>
                  <a:pt x="9799" y="1500"/>
                </a:cubicBezTo>
                <a:cubicBezTo>
                  <a:pt x="9287" y="1858"/>
                  <a:pt x="8763" y="2203"/>
                  <a:pt x="8251" y="2548"/>
                </a:cubicBezTo>
                <a:cubicBezTo>
                  <a:pt x="8263" y="1774"/>
                  <a:pt x="8203" y="953"/>
                  <a:pt x="7763" y="500"/>
                </a:cubicBezTo>
                <a:cubicBezTo>
                  <a:pt x="7317" y="61"/>
                  <a:pt x="6404" y="2"/>
                  <a:pt x="5575" y="2"/>
                </a:cubicBezTo>
                <a:cubicBezTo>
                  <a:pt x="5270" y="2"/>
                  <a:pt x="4975" y="10"/>
                  <a:pt x="4720" y="10"/>
                </a:cubicBezTo>
                <a:cubicBezTo>
                  <a:pt x="4578" y="10"/>
                  <a:pt x="4447" y="8"/>
                  <a:pt x="4334"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grpSp>
        <p:nvGrpSpPr>
          <p:cNvPr id="11" name="Group 10">
            <a:extLst>
              <a:ext uri="{FF2B5EF4-FFF2-40B4-BE49-F238E27FC236}">
                <a16:creationId xmlns:a16="http://schemas.microsoft.com/office/drawing/2014/main" id="{C6BF6283-7803-4C63-AE95-C187BC00066E}"/>
              </a:ext>
            </a:extLst>
          </p:cNvPr>
          <p:cNvGrpSpPr/>
          <p:nvPr/>
        </p:nvGrpSpPr>
        <p:grpSpPr>
          <a:xfrm>
            <a:off x="7203709" y="382251"/>
            <a:ext cx="5008946" cy="1346176"/>
            <a:chOff x="6606809" y="293351"/>
            <a:chExt cx="5008946" cy="1346176"/>
          </a:xfrm>
        </p:grpSpPr>
        <p:sp>
          <p:nvSpPr>
            <p:cNvPr id="19" name="TextBox 18">
              <a:extLst>
                <a:ext uri="{FF2B5EF4-FFF2-40B4-BE49-F238E27FC236}">
                  <a16:creationId xmlns:a16="http://schemas.microsoft.com/office/drawing/2014/main" id="{042C12F7-AE9B-40D2-A6C4-2F1B6BC860EE}"/>
                </a:ext>
              </a:extLst>
            </p:cNvPr>
            <p:cNvSpPr txBox="1"/>
            <p:nvPr/>
          </p:nvSpPr>
          <p:spPr>
            <a:xfrm>
              <a:off x="6606809" y="293351"/>
              <a:ext cx="4989896" cy="1323439"/>
            </a:xfrm>
            <a:prstGeom prst="rect">
              <a:avLst/>
            </a:prstGeom>
            <a:noFill/>
          </p:spPr>
          <p:txBody>
            <a:bodyPr wrap="square" rtlCol="0" anchor="ctr">
              <a:spAutoFit/>
            </a:bodyPr>
            <a:lstStyle/>
            <a:p>
              <a:r>
                <a:rPr lang="en-ID" altLang="ko-KR" sz="4000" b="1" dirty="0">
                  <a:ln>
                    <a:solidFill>
                      <a:schemeClr val="bg1"/>
                    </a:solidFill>
                  </a:ln>
                  <a:noFill/>
                  <a:latin typeface="Tw Cen MT" panose="020B0602020104020603" pitchFamily="34" charset="0"/>
                  <a:cs typeface="Arial" pitchFamily="34" charset="0"/>
                </a:rPr>
                <a:t>POKOK PEMBAHASAN :</a:t>
              </a:r>
              <a:endParaRPr lang="ko-KR" altLang="en-US" sz="4000" b="1" dirty="0">
                <a:ln>
                  <a:solidFill>
                    <a:schemeClr val="bg1"/>
                  </a:solidFill>
                </a:ln>
                <a:noFill/>
                <a:latin typeface="Tw Cen MT" panose="020B0602020104020603" pitchFamily="34" charset="0"/>
                <a:cs typeface="Arial" pitchFamily="34" charset="0"/>
              </a:endParaRPr>
            </a:p>
          </p:txBody>
        </p:sp>
        <p:sp>
          <p:nvSpPr>
            <p:cNvPr id="7" name="TextBox 6">
              <a:extLst>
                <a:ext uri="{FF2B5EF4-FFF2-40B4-BE49-F238E27FC236}">
                  <a16:creationId xmlns:a16="http://schemas.microsoft.com/office/drawing/2014/main" id="{4C93BB83-8075-4AD1-AFAE-E0E151797E51}"/>
                </a:ext>
              </a:extLst>
            </p:cNvPr>
            <p:cNvSpPr txBox="1"/>
            <p:nvPr/>
          </p:nvSpPr>
          <p:spPr>
            <a:xfrm>
              <a:off x="6625859" y="316088"/>
              <a:ext cx="4989896" cy="1323439"/>
            </a:xfrm>
            <a:prstGeom prst="rect">
              <a:avLst/>
            </a:prstGeom>
            <a:noFill/>
          </p:spPr>
          <p:txBody>
            <a:bodyPr wrap="square" rtlCol="0" anchor="ctr">
              <a:spAutoFit/>
            </a:bodyPr>
            <a:lstStyle/>
            <a:p>
              <a:r>
                <a:rPr lang="en-ID" altLang="ko-KR" sz="4000" b="1" dirty="0">
                  <a:solidFill>
                    <a:schemeClr val="bg1"/>
                  </a:solidFill>
                  <a:latin typeface="Tw Cen MT" panose="020B0602020104020603" pitchFamily="34" charset="0"/>
                  <a:cs typeface="Arial" pitchFamily="34" charset="0"/>
                </a:rPr>
                <a:t>POKOK PEMBAHASAN :</a:t>
              </a:r>
              <a:endParaRPr lang="ko-KR" altLang="en-US" sz="4000" b="1" dirty="0">
                <a:solidFill>
                  <a:schemeClr val="bg1"/>
                </a:solidFill>
                <a:latin typeface="Tw Cen MT" panose="020B0602020104020603" pitchFamily="34" charset="0"/>
                <a:cs typeface="Arial" pitchFamily="34" charset="0"/>
              </a:endParaRPr>
            </a:p>
          </p:txBody>
        </p:sp>
      </p:grpSp>
    </p:spTree>
    <p:extLst>
      <p:ext uri="{BB962C8B-B14F-4D97-AF65-F5344CB8AC3E}">
        <p14:creationId xmlns:p14="http://schemas.microsoft.com/office/powerpoint/2010/main" val="14013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6708946" y="3290785"/>
            <a:ext cx="5483054" cy="830997"/>
          </a:xfrm>
          <a:prstGeom prst="rect">
            <a:avLst/>
          </a:prstGeom>
          <a:noFill/>
        </p:spPr>
        <p:txBody>
          <a:bodyPr wrap="square" rtlCol="0" anchor="ctr">
            <a:spAutoFit/>
          </a:bodyPr>
          <a:lstStyle/>
          <a:p>
            <a:r>
              <a:rPr lang="en-US" altLang="ko-KR" sz="4800" b="1" dirty="0">
                <a:solidFill>
                  <a:schemeClr val="bg1"/>
                </a:solidFill>
                <a:latin typeface="Tw Cen MT" panose="020B0602020104020603" pitchFamily="34" charset="0"/>
                <a:cs typeface="Arial" pitchFamily="34" charset="0"/>
              </a:rPr>
              <a:t>PENDAHULUAN</a:t>
            </a:r>
            <a:endParaRPr lang="ko-KR" altLang="en-US" sz="4800" b="1" dirty="0">
              <a:solidFill>
                <a:schemeClr val="bg1"/>
              </a:solidFill>
              <a:latin typeface="Tw Cen MT" panose="020B0602020104020603" pitchFamily="34" charset="0"/>
              <a:cs typeface="Arial" pitchFamily="34" charset="0"/>
            </a:endParaRPr>
          </a:p>
        </p:txBody>
      </p:sp>
      <p:sp>
        <p:nvSpPr>
          <p:cNvPr id="4" name="TextBox 3">
            <a:extLst>
              <a:ext uri="{FF2B5EF4-FFF2-40B4-BE49-F238E27FC236}">
                <a16:creationId xmlns:a16="http://schemas.microsoft.com/office/drawing/2014/main" id="{EAA06ACF-F5EF-4BDB-85FB-5C0DD4FBE160}"/>
              </a:ext>
            </a:extLst>
          </p:cNvPr>
          <p:cNvSpPr txBox="1"/>
          <p:nvPr/>
        </p:nvSpPr>
        <p:spPr>
          <a:xfrm>
            <a:off x="6734346" y="3278085"/>
            <a:ext cx="5483054" cy="830997"/>
          </a:xfrm>
          <a:prstGeom prst="rect">
            <a:avLst/>
          </a:prstGeom>
          <a:noFill/>
        </p:spPr>
        <p:txBody>
          <a:bodyPr wrap="square" rtlCol="0" anchor="ctr">
            <a:spAutoFit/>
          </a:bodyPr>
          <a:lstStyle/>
          <a:p>
            <a:r>
              <a:rPr lang="en-US" altLang="ko-KR" sz="4800" b="1" dirty="0">
                <a:ln>
                  <a:solidFill>
                    <a:schemeClr val="bg1"/>
                  </a:solidFill>
                </a:ln>
                <a:noFill/>
                <a:latin typeface="Tw Cen MT" panose="020B0602020104020603" pitchFamily="34" charset="0"/>
                <a:cs typeface="Arial" pitchFamily="34" charset="0"/>
              </a:rPr>
              <a:t>PENDAHULUAN</a:t>
            </a:r>
            <a:endParaRPr lang="ko-KR" altLang="en-US" sz="4800" b="1" dirty="0">
              <a:ln>
                <a:solidFill>
                  <a:schemeClr val="bg1"/>
                </a:solidFill>
              </a:ln>
              <a:noFill/>
              <a:latin typeface="Tw Cen MT" panose="020B0602020104020603" pitchFamily="34" charset="0"/>
              <a:cs typeface="Arial" pitchFamily="34" charset="0"/>
            </a:endParaRPr>
          </a:p>
        </p:txBody>
      </p:sp>
      <p:grpSp>
        <p:nvGrpSpPr>
          <p:cNvPr id="7" name="Group 6">
            <a:extLst>
              <a:ext uri="{FF2B5EF4-FFF2-40B4-BE49-F238E27FC236}">
                <a16:creationId xmlns:a16="http://schemas.microsoft.com/office/drawing/2014/main" id="{38E9008F-5D57-46CA-869F-8416F84A7247}"/>
              </a:ext>
            </a:extLst>
          </p:cNvPr>
          <p:cNvGrpSpPr/>
          <p:nvPr/>
        </p:nvGrpSpPr>
        <p:grpSpPr>
          <a:xfrm>
            <a:off x="6875105" y="3976794"/>
            <a:ext cx="1100495" cy="217908"/>
            <a:chOff x="7451186" y="2571748"/>
            <a:chExt cx="477689" cy="94587"/>
          </a:xfrm>
          <a:solidFill>
            <a:srgbClr val="F7E64D"/>
          </a:solidFill>
        </p:grpSpPr>
        <p:grpSp>
          <p:nvGrpSpPr>
            <p:cNvPr id="8" name="Google Shape;1412;p71">
              <a:extLst>
                <a:ext uri="{FF2B5EF4-FFF2-40B4-BE49-F238E27FC236}">
                  <a16:creationId xmlns:a16="http://schemas.microsoft.com/office/drawing/2014/main" id="{8BB52C38-36FB-413E-913F-851B735DF43E}"/>
                </a:ext>
              </a:extLst>
            </p:cNvPr>
            <p:cNvGrpSpPr/>
            <p:nvPr/>
          </p:nvGrpSpPr>
          <p:grpSpPr>
            <a:xfrm>
              <a:off x="7451186" y="2576286"/>
              <a:ext cx="162515" cy="90049"/>
              <a:chOff x="4791775" y="1877500"/>
              <a:chExt cx="66725" cy="36975"/>
            </a:xfrm>
            <a:grpFill/>
          </p:grpSpPr>
          <p:sp>
            <p:nvSpPr>
              <p:cNvPr id="16" name="Google Shape;1413;p71">
                <a:extLst>
                  <a:ext uri="{FF2B5EF4-FFF2-40B4-BE49-F238E27FC236}">
                    <a16:creationId xmlns:a16="http://schemas.microsoft.com/office/drawing/2014/main" id="{C6B67641-D413-4221-8A07-2EBBE3ED154F}"/>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7" name="Google Shape;1414;p71">
                <a:extLst>
                  <a:ext uri="{FF2B5EF4-FFF2-40B4-BE49-F238E27FC236}">
                    <a16:creationId xmlns:a16="http://schemas.microsoft.com/office/drawing/2014/main" id="{BC1DE9D8-A0CD-4E45-8ED3-CBFB979D8E1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9" name="Google Shape;1412;p71">
              <a:extLst>
                <a:ext uri="{FF2B5EF4-FFF2-40B4-BE49-F238E27FC236}">
                  <a16:creationId xmlns:a16="http://schemas.microsoft.com/office/drawing/2014/main" id="{8A9E4E8B-A006-49BB-9D48-73D79CED2122}"/>
                </a:ext>
              </a:extLst>
            </p:cNvPr>
            <p:cNvGrpSpPr/>
            <p:nvPr/>
          </p:nvGrpSpPr>
          <p:grpSpPr>
            <a:xfrm>
              <a:off x="7603383" y="2571748"/>
              <a:ext cx="162515" cy="90049"/>
              <a:chOff x="4791775" y="1877500"/>
              <a:chExt cx="66725" cy="36975"/>
            </a:xfrm>
            <a:grpFill/>
          </p:grpSpPr>
          <p:sp>
            <p:nvSpPr>
              <p:cNvPr id="14" name="Google Shape;1413;p71">
                <a:extLst>
                  <a:ext uri="{FF2B5EF4-FFF2-40B4-BE49-F238E27FC236}">
                    <a16:creationId xmlns:a16="http://schemas.microsoft.com/office/drawing/2014/main" id="{2C7C4D5E-CF9C-4EFC-A65D-3625D9A28BD7}"/>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5" name="Google Shape;1414;p71">
                <a:extLst>
                  <a:ext uri="{FF2B5EF4-FFF2-40B4-BE49-F238E27FC236}">
                    <a16:creationId xmlns:a16="http://schemas.microsoft.com/office/drawing/2014/main" id="{CECD861C-E0C4-47CF-8386-E222FBBFB614}"/>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1" name="Google Shape;1412;p71">
              <a:extLst>
                <a:ext uri="{FF2B5EF4-FFF2-40B4-BE49-F238E27FC236}">
                  <a16:creationId xmlns:a16="http://schemas.microsoft.com/office/drawing/2014/main" id="{B4456AF5-5A06-476B-9FB9-ECE853B4CA11}"/>
                </a:ext>
              </a:extLst>
            </p:cNvPr>
            <p:cNvGrpSpPr/>
            <p:nvPr/>
          </p:nvGrpSpPr>
          <p:grpSpPr>
            <a:xfrm>
              <a:off x="7766360" y="2571748"/>
              <a:ext cx="162515" cy="90049"/>
              <a:chOff x="4791775" y="1877500"/>
              <a:chExt cx="66725" cy="36975"/>
            </a:xfrm>
            <a:grpFill/>
          </p:grpSpPr>
          <p:sp>
            <p:nvSpPr>
              <p:cNvPr id="12" name="Google Shape;1413;p71">
                <a:extLst>
                  <a:ext uri="{FF2B5EF4-FFF2-40B4-BE49-F238E27FC236}">
                    <a16:creationId xmlns:a16="http://schemas.microsoft.com/office/drawing/2014/main" id="{3295E753-8931-4387-A240-297988553753}"/>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3" name="Google Shape;1414;p71">
                <a:extLst>
                  <a:ext uri="{FF2B5EF4-FFF2-40B4-BE49-F238E27FC236}">
                    <a16:creationId xmlns:a16="http://schemas.microsoft.com/office/drawing/2014/main" id="{6CDDEA98-3753-47AD-92AF-C75856B6B39D}"/>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6" name="Google Shape;10957;p81">
            <a:extLst>
              <a:ext uri="{FF2B5EF4-FFF2-40B4-BE49-F238E27FC236}">
                <a16:creationId xmlns:a16="http://schemas.microsoft.com/office/drawing/2014/main" id="{F165694E-32B1-4568-818D-BA0F18E66F7E}"/>
              </a:ext>
            </a:extLst>
          </p:cNvPr>
          <p:cNvSpPr/>
          <p:nvPr/>
        </p:nvSpPr>
        <p:spPr>
          <a:xfrm>
            <a:off x="4825790" y="2832100"/>
            <a:ext cx="1956460" cy="198103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211630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62425559-27D7-4979-ABF9-38508C9DF74C}"/>
              </a:ext>
            </a:extLst>
          </p:cNvPr>
          <p:cNvSpPr txBox="1"/>
          <p:nvPr/>
        </p:nvSpPr>
        <p:spPr>
          <a:xfrm>
            <a:off x="2351145" y="355210"/>
            <a:ext cx="7516756" cy="830997"/>
          </a:xfrm>
          <a:prstGeom prst="rect">
            <a:avLst/>
          </a:prstGeom>
          <a:noFill/>
        </p:spPr>
        <p:txBody>
          <a:bodyPr wrap="square" rtlCol="0" anchor="ctr">
            <a:spAutoFit/>
          </a:bodyPr>
          <a:lstStyle/>
          <a:p>
            <a:pPr algn="ctr"/>
            <a:r>
              <a:rPr lang="en-US" altLang="ko-KR" sz="4800" b="1" dirty="0">
                <a:ln>
                  <a:solidFill>
                    <a:schemeClr val="tx1"/>
                  </a:solidFill>
                </a:ln>
                <a:solidFill>
                  <a:schemeClr val="bg1"/>
                </a:solidFill>
                <a:latin typeface="Tw Cen MT" panose="020B0602020104020603" pitchFamily="34" charset="0"/>
                <a:cs typeface="Arial" pitchFamily="34" charset="0"/>
              </a:rPr>
              <a:t>LATAR BELAKANG</a:t>
            </a:r>
            <a:endParaRPr lang="ko-KR" altLang="en-US" sz="4800" b="1" dirty="0">
              <a:ln>
                <a:solidFill>
                  <a:schemeClr val="tx1"/>
                </a:solidFill>
              </a:ln>
              <a:solidFill>
                <a:schemeClr val="bg1"/>
              </a:solidFill>
              <a:latin typeface="Tw Cen MT" panose="020B0602020104020603" pitchFamily="34" charset="0"/>
              <a:cs typeface="Arial" pitchFamily="34" charset="0"/>
            </a:endParaRPr>
          </a:p>
        </p:txBody>
      </p:sp>
      <p:sp>
        <p:nvSpPr>
          <p:cNvPr id="7" name="Rectangle: Rounded Corners 1">
            <a:extLst>
              <a:ext uri="{FF2B5EF4-FFF2-40B4-BE49-F238E27FC236}">
                <a16:creationId xmlns:a16="http://schemas.microsoft.com/office/drawing/2014/main" id="{0659B448-BDE6-4090-BAC7-1720BB069FF9}"/>
              </a:ext>
            </a:extLst>
          </p:cNvPr>
          <p:cNvSpPr/>
          <p:nvPr/>
        </p:nvSpPr>
        <p:spPr>
          <a:xfrm>
            <a:off x="363894" y="1416205"/>
            <a:ext cx="11491259" cy="5155467"/>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Kotak Teks 8">
            <a:extLst>
              <a:ext uri="{FF2B5EF4-FFF2-40B4-BE49-F238E27FC236}">
                <a16:creationId xmlns:a16="http://schemas.microsoft.com/office/drawing/2014/main" id="{9AC9DEE0-3771-487F-BE72-D0C110DDC4E3}"/>
              </a:ext>
            </a:extLst>
          </p:cNvPr>
          <p:cNvSpPr txBox="1"/>
          <p:nvPr/>
        </p:nvSpPr>
        <p:spPr>
          <a:xfrm>
            <a:off x="738589" y="1876201"/>
            <a:ext cx="10741868" cy="4086183"/>
          </a:xfrm>
          <a:prstGeom prst="rect">
            <a:avLst/>
          </a:prstGeom>
          <a:noFill/>
        </p:spPr>
        <p:txBody>
          <a:bodyPr wrap="square">
            <a:spAutoFit/>
          </a:bodyPr>
          <a:lstStyle/>
          <a:p>
            <a:pPr algn="just">
              <a:lnSpc>
                <a:spcPct val="150000"/>
              </a:lnSpc>
            </a:pPr>
            <a:r>
              <a:rPr lang="id-ID" sz="2200" dirty="0">
                <a:solidFill>
                  <a:schemeClr val="bg1"/>
                </a:solidFill>
                <a:effectLst/>
                <a:latin typeface="Tw Cen MT" panose="020B0602020104020603" pitchFamily="34" charset="0"/>
                <a:ea typeface="Calibri" panose="020F0502020204030204" pitchFamily="34" charset="0"/>
              </a:rPr>
              <a:t>PT </a:t>
            </a:r>
            <a:r>
              <a:rPr lang="id-ID" sz="2200" dirty="0" err="1">
                <a:solidFill>
                  <a:schemeClr val="bg1"/>
                </a:solidFill>
                <a:effectLst/>
                <a:latin typeface="Tw Cen MT" panose="020B0602020104020603" pitchFamily="34" charset="0"/>
                <a:ea typeface="Calibri" panose="020F0502020204030204" pitchFamily="34" charset="0"/>
              </a:rPr>
              <a:t>Anindo</a:t>
            </a:r>
            <a:r>
              <a:rPr lang="id-ID" sz="2200" dirty="0">
                <a:solidFill>
                  <a:schemeClr val="bg1"/>
                </a:solidFill>
                <a:effectLst/>
                <a:latin typeface="Tw Cen MT" panose="020B0602020104020603" pitchFamily="34" charset="0"/>
                <a:ea typeface="Calibri" panose="020F0502020204030204" pitchFamily="34" charset="0"/>
              </a:rPr>
              <a:t> Perkasa Abadi merupakan perusahaan pabrik makanan, khususnya bergerak dalam sektor perikanan. PT </a:t>
            </a:r>
            <a:r>
              <a:rPr lang="id-ID" sz="2200" dirty="0" err="1">
                <a:solidFill>
                  <a:schemeClr val="bg1"/>
                </a:solidFill>
                <a:effectLst/>
                <a:latin typeface="Tw Cen MT" panose="020B0602020104020603" pitchFamily="34" charset="0"/>
                <a:ea typeface="Calibri" panose="020F0502020204030204" pitchFamily="34" charset="0"/>
              </a:rPr>
              <a:t>Anindo</a:t>
            </a:r>
            <a:r>
              <a:rPr lang="id-ID" sz="2200" dirty="0">
                <a:solidFill>
                  <a:schemeClr val="bg1"/>
                </a:solidFill>
                <a:effectLst/>
                <a:latin typeface="Tw Cen MT" panose="020B0602020104020603" pitchFamily="34" charset="0"/>
                <a:ea typeface="Calibri" panose="020F0502020204030204" pitchFamily="34" charset="0"/>
              </a:rPr>
              <a:t> Perkasa Abadi memiliki cabang yang tersebar hampir di seluruh Indonesia, namun memiliki kantor pusat yang berlokasi di Jakarta Barat. Kantor pusat sendiri memiliki lebih dari 200 pegawai atau karyawan, yang terbagi menjadi tiga bidang yaitu pegawai produksi, teknisi mesin, dan pegawai kantor. Menurut narasumber selaku divisi perekrutan pegawai, Sri Utami, dalam proses seleksi untuk mendapatkan hasil yang lebih adil dan mengurangi terjadinya </a:t>
            </a:r>
            <a:r>
              <a:rPr lang="id-ID" sz="2200" dirty="0" err="1">
                <a:solidFill>
                  <a:schemeClr val="bg1"/>
                </a:solidFill>
                <a:effectLst/>
                <a:latin typeface="Tw Cen MT" panose="020B0602020104020603" pitchFamily="34" charset="0"/>
                <a:ea typeface="Calibri" panose="020F0502020204030204" pitchFamily="34" charset="0"/>
              </a:rPr>
              <a:t>resiko</a:t>
            </a:r>
            <a:r>
              <a:rPr lang="id-ID" sz="2200" dirty="0">
                <a:solidFill>
                  <a:schemeClr val="bg1"/>
                </a:solidFill>
                <a:effectLst/>
                <a:latin typeface="Tw Cen MT" panose="020B0602020104020603" pitchFamily="34" charset="0"/>
                <a:ea typeface="Calibri" panose="020F0502020204030204" pitchFamily="34" charset="0"/>
              </a:rPr>
              <a:t> kesalahan manusia, maka sistem pendukung keputusan akan sangat membantu untuk mewujudkannya.</a:t>
            </a:r>
            <a:endParaRPr lang="en-ID" sz="2200" dirty="0">
              <a:solidFill>
                <a:schemeClr val="bg1"/>
              </a:solidFill>
              <a:effectLst/>
              <a:latin typeface="Tw Cen MT" panose="020B0602020104020603" pitchFamily="34" charset="0"/>
              <a:ea typeface="Calibri" panose="020F0502020204030204" pitchFamily="34" charset="0"/>
            </a:endParaRPr>
          </a:p>
        </p:txBody>
      </p:sp>
      <p:grpSp>
        <p:nvGrpSpPr>
          <p:cNvPr id="5" name="Group 4">
            <a:extLst>
              <a:ext uri="{FF2B5EF4-FFF2-40B4-BE49-F238E27FC236}">
                <a16:creationId xmlns:a16="http://schemas.microsoft.com/office/drawing/2014/main" id="{1E1A2D1B-CFF2-43DF-8B73-D8273EBC3FB6}"/>
              </a:ext>
            </a:extLst>
          </p:cNvPr>
          <p:cNvGrpSpPr/>
          <p:nvPr/>
        </p:nvGrpSpPr>
        <p:grpSpPr>
          <a:xfrm>
            <a:off x="10655299" y="1273418"/>
            <a:ext cx="1403053" cy="277818"/>
            <a:chOff x="7451186" y="2571748"/>
            <a:chExt cx="477689" cy="94587"/>
          </a:xfrm>
          <a:solidFill>
            <a:srgbClr val="F7E64D"/>
          </a:solidFill>
        </p:grpSpPr>
        <p:grpSp>
          <p:nvGrpSpPr>
            <p:cNvPr id="6" name="Google Shape;1412;p71">
              <a:extLst>
                <a:ext uri="{FF2B5EF4-FFF2-40B4-BE49-F238E27FC236}">
                  <a16:creationId xmlns:a16="http://schemas.microsoft.com/office/drawing/2014/main" id="{E1A3BE15-40A0-465C-8829-1E6A37DF0152}"/>
                </a:ext>
              </a:extLst>
            </p:cNvPr>
            <p:cNvGrpSpPr/>
            <p:nvPr/>
          </p:nvGrpSpPr>
          <p:grpSpPr>
            <a:xfrm>
              <a:off x="7451186" y="2576286"/>
              <a:ext cx="162515" cy="90049"/>
              <a:chOff x="4791775" y="1877500"/>
              <a:chExt cx="66725" cy="36975"/>
            </a:xfrm>
            <a:grpFill/>
          </p:grpSpPr>
          <p:sp>
            <p:nvSpPr>
              <p:cNvPr id="15" name="Google Shape;1413;p71">
                <a:extLst>
                  <a:ext uri="{FF2B5EF4-FFF2-40B4-BE49-F238E27FC236}">
                    <a16:creationId xmlns:a16="http://schemas.microsoft.com/office/drawing/2014/main" id="{F6FCC499-F9B7-44F9-883B-DB22F90E06A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6" name="Google Shape;1414;p71">
                <a:extLst>
                  <a:ext uri="{FF2B5EF4-FFF2-40B4-BE49-F238E27FC236}">
                    <a16:creationId xmlns:a16="http://schemas.microsoft.com/office/drawing/2014/main" id="{B35AACFF-9106-4424-A795-FC62C41D57A8}"/>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8" name="Google Shape;1412;p71">
              <a:extLst>
                <a:ext uri="{FF2B5EF4-FFF2-40B4-BE49-F238E27FC236}">
                  <a16:creationId xmlns:a16="http://schemas.microsoft.com/office/drawing/2014/main" id="{69792765-825E-4FB8-A306-277408394424}"/>
                </a:ext>
              </a:extLst>
            </p:cNvPr>
            <p:cNvGrpSpPr/>
            <p:nvPr/>
          </p:nvGrpSpPr>
          <p:grpSpPr>
            <a:xfrm>
              <a:off x="7603383" y="2571748"/>
              <a:ext cx="162515" cy="90049"/>
              <a:chOff x="4791775" y="1877500"/>
              <a:chExt cx="66725" cy="36975"/>
            </a:xfrm>
            <a:grpFill/>
          </p:grpSpPr>
          <p:sp>
            <p:nvSpPr>
              <p:cNvPr id="13" name="Google Shape;1413;p71">
                <a:extLst>
                  <a:ext uri="{FF2B5EF4-FFF2-40B4-BE49-F238E27FC236}">
                    <a16:creationId xmlns:a16="http://schemas.microsoft.com/office/drawing/2014/main" id="{ECCF5C4A-9CDD-457F-878D-AD9285D240B2}"/>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4" name="Google Shape;1414;p71">
                <a:extLst>
                  <a:ext uri="{FF2B5EF4-FFF2-40B4-BE49-F238E27FC236}">
                    <a16:creationId xmlns:a16="http://schemas.microsoft.com/office/drawing/2014/main" id="{8B4EE990-E8A0-45A4-9ECC-7DAFD234DBF6}"/>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0" name="Google Shape;1412;p71">
              <a:extLst>
                <a:ext uri="{FF2B5EF4-FFF2-40B4-BE49-F238E27FC236}">
                  <a16:creationId xmlns:a16="http://schemas.microsoft.com/office/drawing/2014/main" id="{ECBFDBCD-C8DF-4B84-8193-C4149F067353}"/>
                </a:ext>
              </a:extLst>
            </p:cNvPr>
            <p:cNvGrpSpPr/>
            <p:nvPr/>
          </p:nvGrpSpPr>
          <p:grpSpPr>
            <a:xfrm>
              <a:off x="7766360" y="2571748"/>
              <a:ext cx="162515" cy="90049"/>
              <a:chOff x="4791775" y="1877500"/>
              <a:chExt cx="66725" cy="36975"/>
            </a:xfrm>
            <a:grpFill/>
          </p:grpSpPr>
          <p:sp>
            <p:nvSpPr>
              <p:cNvPr id="11" name="Google Shape;1413;p71">
                <a:extLst>
                  <a:ext uri="{FF2B5EF4-FFF2-40B4-BE49-F238E27FC236}">
                    <a16:creationId xmlns:a16="http://schemas.microsoft.com/office/drawing/2014/main" id="{624FA343-C0C1-4DDB-A9AD-189054BB626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2" name="Google Shape;1414;p71">
                <a:extLst>
                  <a:ext uri="{FF2B5EF4-FFF2-40B4-BE49-F238E27FC236}">
                    <a16:creationId xmlns:a16="http://schemas.microsoft.com/office/drawing/2014/main" id="{7C87CB8A-C782-424F-A718-5A25EAB5A07A}"/>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2" name="TextBox 9">
            <a:extLst>
              <a:ext uri="{FF2B5EF4-FFF2-40B4-BE49-F238E27FC236}">
                <a16:creationId xmlns:a16="http://schemas.microsoft.com/office/drawing/2014/main" id="{788786C0-1C49-4305-9F74-A5A11E702BB1}"/>
              </a:ext>
            </a:extLst>
          </p:cNvPr>
          <p:cNvSpPr txBox="1"/>
          <p:nvPr/>
        </p:nvSpPr>
        <p:spPr>
          <a:xfrm>
            <a:off x="2324099" y="337128"/>
            <a:ext cx="7516756" cy="830997"/>
          </a:xfrm>
          <a:prstGeom prst="rect">
            <a:avLst/>
          </a:prstGeom>
          <a:noFill/>
        </p:spPr>
        <p:txBody>
          <a:bodyPr wrap="square" rtlCol="0" anchor="ctr">
            <a:spAutoFit/>
          </a:bodyPr>
          <a:lstStyle/>
          <a:p>
            <a:pPr algn="ctr"/>
            <a:r>
              <a:rPr lang="en-US" altLang="ko-KR" sz="4800" b="1" dirty="0">
                <a:ln>
                  <a:solidFill>
                    <a:schemeClr val="bg1"/>
                  </a:solidFill>
                </a:ln>
                <a:noFill/>
                <a:latin typeface="Tw Cen MT" panose="020B0602020104020603" pitchFamily="34" charset="0"/>
                <a:cs typeface="Arial" pitchFamily="34" charset="0"/>
              </a:rPr>
              <a:t>LATAR BELAKANG</a:t>
            </a:r>
            <a:endParaRPr lang="ko-KR" altLang="en-US" sz="4800" b="1" dirty="0">
              <a:ln>
                <a:solidFill>
                  <a:schemeClr val="bg1"/>
                </a:solidFill>
              </a:ln>
              <a:noFill/>
              <a:latin typeface="Tw Cen MT" panose="020B0602020104020603" pitchFamily="34" charset="0"/>
              <a:cs typeface="Arial" pitchFamily="34" charset="0"/>
            </a:endParaRPr>
          </a:p>
        </p:txBody>
      </p:sp>
      <p:sp>
        <p:nvSpPr>
          <p:cNvPr id="4" name="Google Shape;1077;p65">
            <a:extLst>
              <a:ext uri="{FF2B5EF4-FFF2-40B4-BE49-F238E27FC236}">
                <a16:creationId xmlns:a16="http://schemas.microsoft.com/office/drawing/2014/main" id="{2AA928A4-EE0A-462A-8771-09AF95288ED4}"/>
              </a:ext>
            </a:extLst>
          </p:cNvPr>
          <p:cNvSpPr/>
          <p:nvPr/>
        </p:nvSpPr>
        <p:spPr>
          <a:xfrm>
            <a:off x="459772" y="6059915"/>
            <a:ext cx="268097" cy="264933"/>
          </a:xfrm>
          <a:custGeom>
            <a:avLst/>
            <a:gdLst/>
            <a:ahLst/>
            <a:cxnLst/>
            <a:rect l="l" t="t" r="r" b="b"/>
            <a:pathLst>
              <a:path w="12669" h="12574" extrusionOk="0">
                <a:moveTo>
                  <a:pt x="5024" y="1322"/>
                </a:moveTo>
                <a:lnTo>
                  <a:pt x="6810" y="1441"/>
                </a:lnTo>
                <a:lnTo>
                  <a:pt x="6799" y="1441"/>
                </a:lnTo>
                <a:cubicBezTo>
                  <a:pt x="6882" y="1441"/>
                  <a:pt x="6918" y="2227"/>
                  <a:pt x="6929" y="2881"/>
                </a:cubicBezTo>
                <a:cubicBezTo>
                  <a:pt x="6775" y="2858"/>
                  <a:pt x="6608" y="2846"/>
                  <a:pt x="6453" y="2846"/>
                </a:cubicBezTo>
                <a:cubicBezTo>
                  <a:pt x="6421" y="2845"/>
                  <a:pt x="6388" y="2844"/>
                  <a:pt x="6356" y="2844"/>
                </a:cubicBezTo>
                <a:cubicBezTo>
                  <a:pt x="5936" y="2844"/>
                  <a:pt x="5517" y="2916"/>
                  <a:pt x="5108" y="3048"/>
                </a:cubicBezTo>
                <a:cubicBezTo>
                  <a:pt x="5084" y="2465"/>
                  <a:pt x="5060" y="1893"/>
                  <a:pt x="5024" y="1322"/>
                </a:cubicBezTo>
                <a:close/>
                <a:moveTo>
                  <a:pt x="9870" y="2989"/>
                </a:moveTo>
                <a:cubicBezTo>
                  <a:pt x="10108" y="3441"/>
                  <a:pt x="10335" y="3905"/>
                  <a:pt x="10561" y="4370"/>
                </a:cubicBezTo>
                <a:cubicBezTo>
                  <a:pt x="10823" y="4858"/>
                  <a:pt x="10478" y="4763"/>
                  <a:pt x="10073" y="5037"/>
                </a:cubicBezTo>
                <a:cubicBezTo>
                  <a:pt x="9930" y="5132"/>
                  <a:pt x="9763" y="5239"/>
                  <a:pt x="9608" y="5346"/>
                </a:cubicBezTo>
                <a:cubicBezTo>
                  <a:pt x="9489" y="4727"/>
                  <a:pt x="9192" y="4167"/>
                  <a:pt x="8739" y="3739"/>
                </a:cubicBezTo>
                <a:cubicBezTo>
                  <a:pt x="9120" y="3489"/>
                  <a:pt x="9501" y="3239"/>
                  <a:pt x="9870" y="2989"/>
                </a:cubicBezTo>
                <a:close/>
                <a:moveTo>
                  <a:pt x="2383" y="3388"/>
                </a:moveTo>
                <a:cubicBezTo>
                  <a:pt x="2720" y="3388"/>
                  <a:pt x="3235" y="3677"/>
                  <a:pt x="3643" y="3929"/>
                </a:cubicBezTo>
                <a:cubicBezTo>
                  <a:pt x="3227" y="4346"/>
                  <a:pt x="2929" y="4858"/>
                  <a:pt x="2786" y="5429"/>
                </a:cubicBezTo>
                <a:cubicBezTo>
                  <a:pt x="2346" y="5156"/>
                  <a:pt x="1905" y="4882"/>
                  <a:pt x="1476" y="4596"/>
                </a:cubicBezTo>
                <a:cubicBezTo>
                  <a:pt x="1667" y="4227"/>
                  <a:pt x="1869" y="3870"/>
                  <a:pt x="2096" y="3524"/>
                </a:cubicBezTo>
                <a:cubicBezTo>
                  <a:pt x="2157" y="3428"/>
                  <a:pt x="2257" y="3388"/>
                  <a:pt x="2383" y="3388"/>
                </a:cubicBezTo>
                <a:close/>
                <a:moveTo>
                  <a:pt x="6426" y="4120"/>
                </a:moveTo>
                <a:cubicBezTo>
                  <a:pt x="6435" y="4120"/>
                  <a:pt x="6444" y="4120"/>
                  <a:pt x="6453" y="4120"/>
                </a:cubicBezTo>
                <a:cubicBezTo>
                  <a:pt x="6739" y="4120"/>
                  <a:pt x="7025" y="4167"/>
                  <a:pt x="7287" y="4286"/>
                </a:cubicBezTo>
                <a:cubicBezTo>
                  <a:pt x="7310" y="4310"/>
                  <a:pt x="7346" y="4322"/>
                  <a:pt x="7394" y="4334"/>
                </a:cubicBezTo>
                <a:cubicBezTo>
                  <a:pt x="8727" y="5037"/>
                  <a:pt x="8799" y="7251"/>
                  <a:pt x="7394" y="8156"/>
                </a:cubicBezTo>
                <a:lnTo>
                  <a:pt x="7382" y="8156"/>
                </a:lnTo>
                <a:cubicBezTo>
                  <a:pt x="7023" y="8386"/>
                  <a:pt x="6639" y="8489"/>
                  <a:pt x="6262" y="8489"/>
                </a:cubicBezTo>
                <a:cubicBezTo>
                  <a:pt x="5137" y="8489"/>
                  <a:pt x="4078" y="7577"/>
                  <a:pt x="3953" y="6418"/>
                </a:cubicBezTo>
                <a:cubicBezTo>
                  <a:pt x="3799" y="4952"/>
                  <a:pt x="5125" y="4120"/>
                  <a:pt x="6426" y="4120"/>
                </a:cubicBezTo>
                <a:close/>
                <a:moveTo>
                  <a:pt x="9549" y="7108"/>
                </a:moveTo>
                <a:cubicBezTo>
                  <a:pt x="10037" y="7358"/>
                  <a:pt x="10525" y="7608"/>
                  <a:pt x="11025" y="7846"/>
                </a:cubicBezTo>
                <a:cubicBezTo>
                  <a:pt x="10704" y="8382"/>
                  <a:pt x="10347" y="8918"/>
                  <a:pt x="9966" y="9418"/>
                </a:cubicBezTo>
                <a:lnTo>
                  <a:pt x="9966" y="9418"/>
                </a:lnTo>
                <a:cubicBezTo>
                  <a:pt x="9973" y="9404"/>
                  <a:pt x="9285" y="9036"/>
                  <a:pt x="8704" y="8727"/>
                </a:cubicBezTo>
                <a:cubicBezTo>
                  <a:pt x="9108" y="8263"/>
                  <a:pt x="9394" y="7715"/>
                  <a:pt x="9549" y="7108"/>
                </a:cubicBezTo>
                <a:close/>
                <a:moveTo>
                  <a:pt x="2810" y="7394"/>
                </a:moveTo>
                <a:cubicBezTo>
                  <a:pt x="2989" y="7954"/>
                  <a:pt x="3334" y="8442"/>
                  <a:pt x="3798" y="8811"/>
                </a:cubicBezTo>
                <a:cubicBezTo>
                  <a:pt x="3286" y="9085"/>
                  <a:pt x="2786" y="9347"/>
                  <a:pt x="2274" y="9597"/>
                </a:cubicBezTo>
                <a:cubicBezTo>
                  <a:pt x="1941" y="9156"/>
                  <a:pt x="1476" y="8454"/>
                  <a:pt x="1643" y="8275"/>
                </a:cubicBezTo>
                <a:cubicBezTo>
                  <a:pt x="1976" y="7918"/>
                  <a:pt x="2381" y="7620"/>
                  <a:pt x="2810" y="7394"/>
                </a:cubicBezTo>
                <a:close/>
                <a:moveTo>
                  <a:pt x="5227" y="9525"/>
                </a:moveTo>
                <a:cubicBezTo>
                  <a:pt x="5600" y="9620"/>
                  <a:pt x="5978" y="9668"/>
                  <a:pt x="6358" y="9668"/>
                </a:cubicBezTo>
                <a:cubicBezTo>
                  <a:pt x="6548" y="9668"/>
                  <a:pt x="6739" y="9656"/>
                  <a:pt x="6929" y="9632"/>
                </a:cubicBezTo>
                <a:lnTo>
                  <a:pt x="6929" y="9632"/>
                </a:lnTo>
                <a:cubicBezTo>
                  <a:pt x="6906" y="10168"/>
                  <a:pt x="6870" y="10692"/>
                  <a:pt x="6834" y="11228"/>
                </a:cubicBezTo>
                <a:cubicBezTo>
                  <a:pt x="6708" y="11237"/>
                  <a:pt x="6582" y="11241"/>
                  <a:pt x="6455" y="11241"/>
                </a:cubicBezTo>
                <a:cubicBezTo>
                  <a:pt x="6101" y="11241"/>
                  <a:pt x="5744" y="11213"/>
                  <a:pt x="5394" y="11204"/>
                </a:cubicBezTo>
                <a:cubicBezTo>
                  <a:pt x="5239" y="11204"/>
                  <a:pt x="5227" y="10132"/>
                  <a:pt x="5227" y="9525"/>
                </a:cubicBezTo>
                <a:close/>
                <a:moveTo>
                  <a:pt x="4334" y="0"/>
                </a:moveTo>
                <a:cubicBezTo>
                  <a:pt x="3989" y="0"/>
                  <a:pt x="3703" y="286"/>
                  <a:pt x="3703" y="631"/>
                </a:cubicBezTo>
                <a:cubicBezTo>
                  <a:pt x="3751" y="1274"/>
                  <a:pt x="3786" y="1929"/>
                  <a:pt x="3810" y="2572"/>
                </a:cubicBezTo>
                <a:cubicBezTo>
                  <a:pt x="3293" y="2284"/>
                  <a:pt x="2703" y="2026"/>
                  <a:pt x="2200" y="2026"/>
                </a:cubicBezTo>
                <a:cubicBezTo>
                  <a:pt x="1997" y="2026"/>
                  <a:pt x="1808" y="2068"/>
                  <a:pt x="1643" y="2167"/>
                </a:cubicBezTo>
                <a:cubicBezTo>
                  <a:pt x="857" y="2631"/>
                  <a:pt x="345" y="3834"/>
                  <a:pt x="71" y="4667"/>
                </a:cubicBezTo>
                <a:cubicBezTo>
                  <a:pt x="0" y="4941"/>
                  <a:pt x="119" y="5239"/>
                  <a:pt x="369" y="5382"/>
                </a:cubicBezTo>
                <a:cubicBezTo>
                  <a:pt x="893" y="5739"/>
                  <a:pt x="1429" y="6072"/>
                  <a:pt x="1953" y="6406"/>
                </a:cubicBezTo>
                <a:cubicBezTo>
                  <a:pt x="1226" y="6822"/>
                  <a:pt x="476" y="7358"/>
                  <a:pt x="286" y="8061"/>
                </a:cubicBezTo>
                <a:cubicBezTo>
                  <a:pt x="48" y="8942"/>
                  <a:pt x="1119" y="10251"/>
                  <a:pt x="1643" y="10847"/>
                </a:cubicBezTo>
                <a:cubicBezTo>
                  <a:pt x="1763" y="10967"/>
                  <a:pt x="1926" y="11028"/>
                  <a:pt x="2090" y="11028"/>
                </a:cubicBezTo>
                <a:cubicBezTo>
                  <a:pt x="2202" y="11028"/>
                  <a:pt x="2316" y="11000"/>
                  <a:pt x="2417" y="10942"/>
                </a:cubicBezTo>
                <a:cubicBezTo>
                  <a:pt x="2929" y="10692"/>
                  <a:pt x="3441" y="10430"/>
                  <a:pt x="3941" y="10168"/>
                </a:cubicBezTo>
                <a:cubicBezTo>
                  <a:pt x="3953" y="10942"/>
                  <a:pt x="4072" y="11775"/>
                  <a:pt x="4596" y="12216"/>
                </a:cubicBezTo>
                <a:cubicBezTo>
                  <a:pt x="4924" y="12487"/>
                  <a:pt x="5456" y="12573"/>
                  <a:pt x="6006" y="12573"/>
                </a:cubicBezTo>
                <a:cubicBezTo>
                  <a:pt x="6593" y="12573"/>
                  <a:pt x="7202" y="12474"/>
                  <a:pt x="7608" y="12395"/>
                </a:cubicBezTo>
                <a:cubicBezTo>
                  <a:pt x="7906" y="12335"/>
                  <a:pt x="8049" y="12049"/>
                  <a:pt x="8072" y="11787"/>
                </a:cubicBezTo>
                <a:cubicBezTo>
                  <a:pt x="8120" y="11168"/>
                  <a:pt x="8156" y="10561"/>
                  <a:pt x="8192" y="9954"/>
                </a:cubicBezTo>
                <a:cubicBezTo>
                  <a:pt x="8786" y="10306"/>
                  <a:pt x="9474" y="10684"/>
                  <a:pt x="10018" y="10684"/>
                </a:cubicBezTo>
                <a:cubicBezTo>
                  <a:pt x="10117" y="10684"/>
                  <a:pt x="10211" y="10672"/>
                  <a:pt x="10299" y="10644"/>
                </a:cubicBezTo>
                <a:cubicBezTo>
                  <a:pt x="11347" y="10323"/>
                  <a:pt x="11954" y="8716"/>
                  <a:pt x="12490" y="7894"/>
                </a:cubicBezTo>
                <a:cubicBezTo>
                  <a:pt x="12668" y="7584"/>
                  <a:pt x="12573" y="7203"/>
                  <a:pt x="12263" y="7025"/>
                </a:cubicBezTo>
                <a:cubicBezTo>
                  <a:pt x="11728" y="6775"/>
                  <a:pt x="11192" y="6513"/>
                  <a:pt x="10656" y="6251"/>
                </a:cubicBezTo>
                <a:cubicBezTo>
                  <a:pt x="11251" y="5894"/>
                  <a:pt x="11847" y="5453"/>
                  <a:pt x="11978" y="4870"/>
                </a:cubicBezTo>
                <a:cubicBezTo>
                  <a:pt x="12192" y="3941"/>
                  <a:pt x="11049" y="2489"/>
                  <a:pt x="10668" y="1727"/>
                </a:cubicBezTo>
                <a:cubicBezTo>
                  <a:pt x="10549" y="1527"/>
                  <a:pt x="10333" y="1413"/>
                  <a:pt x="10114" y="1413"/>
                </a:cubicBezTo>
                <a:cubicBezTo>
                  <a:pt x="10006" y="1413"/>
                  <a:pt x="9897" y="1441"/>
                  <a:pt x="9799" y="1500"/>
                </a:cubicBezTo>
                <a:cubicBezTo>
                  <a:pt x="9287" y="1858"/>
                  <a:pt x="8763" y="2203"/>
                  <a:pt x="8251" y="2548"/>
                </a:cubicBezTo>
                <a:cubicBezTo>
                  <a:pt x="8263" y="1774"/>
                  <a:pt x="8203" y="953"/>
                  <a:pt x="7763" y="500"/>
                </a:cubicBezTo>
                <a:cubicBezTo>
                  <a:pt x="7317" y="61"/>
                  <a:pt x="6404" y="2"/>
                  <a:pt x="5575" y="2"/>
                </a:cubicBezTo>
                <a:cubicBezTo>
                  <a:pt x="5270" y="2"/>
                  <a:pt x="4975" y="10"/>
                  <a:pt x="4720" y="10"/>
                </a:cubicBezTo>
                <a:cubicBezTo>
                  <a:pt x="4578" y="10"/>
                  <a:pt x="4447" y="8"/>
                  <a:pt x="4334"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20" name="Google Shape;1002;p64">
            <a:extLst>
              <a:ext uri="{FF2B5EF4-FFF2-40B4-BE49-F238E27FC236}">
                <a16:creationId xmlns:a16="http://schemas.microsoft.com/office/drawing/2014/main" id="{DAC54E0D-A4D6-4DBB-B2C2-38FD8D19BB84}"/>
              </a:ext>
            </a:extLst>
          </p:cNvPr>
          <p:cNvSpPr/>
          <p:nvPr/>
        </p:nvSpPr>
        <p:spPr>
          <a:xfrm>
            <a:off x="11646291" y="5784940"/>
            <a:ext cx="388651" cy="354887"/>
          </a:xfrm>
          <a:custGeom>
            <a:avLst/>
            <a:gdLst/>
            <a:ahLst/>
            <a:cxnLst/>
            <a:rect l="l" t="t" r="r" b="b"/>
            <a:pathLst>
              <a:path w="12955" h="11889" extrusionOk="0">
                <a:moveTo>
                  <a:pt x="3716" y="1108"/>
                </a:moveTo>
                <a:cubicBezTo>
                  <a:pt x="4704" y="1192"/>
                  <a:pt x="5692" y="1335"/>
                  <a:pt x="6668" y="1537"/>
                </a:cubicBezTo>
                <a:cubicBezTo>
                  <a:pt x="7930" y="1799"/>
                  <a:pt x="9276" y="2073"/>
                  <a:pt x="10562" y="2466"/>
                </a:cubicBezTo>
                <a:cubicBezTo>
                  <a:pt x="9669" y="2644"/>
                  <a:pt x="8800" y="2894"/>
                  <a:pt x="8252" y="3573"/>
                </a:cubicBezTo>
                <a:cubicBezTo>
                  <a:pt x="7133" y="2930"/>
                  <a:pt x="5966" y="2335"/>
                  <a:pt x="4835" y="1704"/>
                </a:cubicBezTo>
                <a:cubicBezTo>
                  <a:pt x="4478" y="1501"/>
                  <a:pt x="4097" y="1299"/>
                  <a:pt x="3716" y="1108"/>
                </a:cubicBezTo>
                <a:close/>
                <a:moveTo>
                  <a:pt x="1680" y="1299"/>
                </a:moveTo>
                <a:lnTo>
                  <a:pt x="1680" y="1299"/>
                </a:lnTo>
                <a:cubicBezTo>
                  <a:pt x="2596" y="1644"/>
                  <a:pt x="3489" y="2049"/>
                  <a:pt x="4347" y="2513"/>
                </a:cubicBezTo>
                <a:cubicBezTo>
                  <a:pt x="5537" y="3156"/>
                  <a:pt x="6787" y="3811"/>
                  <a:pt x="7954" y="4502"/>
                </a:cubicBezTo>
                <a:cubicBezTo>
                  <a:pt x="7883" y="5776"/>
                  <a:pt x="7942" y="7062"/>
                  <a:pt x="7776" y="8336"/>
                </a:cubicBezTo>
                <a:cubicBezTo>
                  <a:pt x="7311" y="7800"/>
                  <a:pt x="6835" y="7276"/>
                  <a:pt x="6383" y="6728"/>
                </a:cubicBezTo>
                <a:cubicBezTo>
                  <a:pt x="6359" y="6704"/>
                  <a:pt x="6347" y="6681"/>
                  <a:pt x="6323" y="6669"/>
                </a:cubicBezTo>
                <a:cubicBezTo>
                  <a:pt x="6287" y="6633"/>
                  <a:pt x="6264" y="6609"/>
                  <a:pt x="6228" y="6585"/>
                </a:cubicBezTo>
                <a:cubicBezTo>
                  <a:pt x="4478" y="5038"/>
                  <a:pt x="3180" y="3073"/>
                  <a:pt x="1680" y="1299"/>
                </a:cubicBezTo>
                <a:close/>
                <a:moveTo>
                  <a:pt x="1453" y="2502"/>
                </a:moveTo>
                <a:cubicBezTo>
                  <a:pt x="2715" y="4061"/>
                  <a:pt x="3870" y="5716"/>
                  <a:pt x="5359" y="7073"/>
                </a:cubicBezTo>
                <a:cubicBezTo>
                  <a:pt x="4740" y="7978"/>
                  <a:pt x="4275" y="8955"/>
                  <a:pt x="3978" y="10002"/>
                </a:cubicBezTo>
                <a:cubicBezTo>
                  <a:pt x="3466" y="8728"/>
                  <a:pt x="3168" y="7359"/>
                  <a:pt x="2715" y="6085"/>
                </a:cubicBezTo>
                <a:cubicBezTo>
                  <a:pt x="2287" y="4895"/>
                  <a:pt x="1823" y="3704"/>
                  <a:pt x="1453" y="2502"/>
                </a:cubicBezTo>
                <a:close/>
                <a:moveTo>
                  <a:pt x="568" y="0"/>
                </a:moveTo>
                <a:cubicBezTo>
                  <a:pt x="379" y="0"/>
                  <a:pt x="224" y="117"/>
                  <a:pt x="168" y="287"/>
                </a:cubicBezTo>
                <a:cubicBezTo>
                  <a:pt x="108" y="335"/>
                  <a:pt x="72" y="394"/>
                  <a:pt x="37" y="454"/>
                </a:cubicBezTo>
                <a:cubicBezTo>
                  <a:pt x="25" y="466"/>
                  <a:pt x="25" y="477"/>
                  <a:pt x="25" y="501"/>
                </a:cubicBezTo>
                <a:cubicBezTo>
                  <a:pt x="13" y="513"/>
                  <a:pt x="13" y="525"/>
                  <a:pt x="13" y="537"/>
                </a:cubicBezTo>
                <a:cubicBezTo>
                  <a:pt x="1" y="549"/>
                  <a:pt x="1" y="561"/>
                  <a:pt x="13" y="585"/>
                </a:cubicBezTo>
                <a:cubicBezTo>
                  <a:pt x="1" y="597"/>
                  <a:pt x="1" y="620"/>
                  <a:pt x="13" y="632"/>
                </a:cubicBezTo>
                <a:lnTo>
                  <a:pt x="13" y="680"/>
                </a:lnTo>
                <a:cubicBezTo>
                  <a:pt x="1" y="692"/>
                  <a:pt x="1" y="716"/>
                  <a:pt x="13" y="727"/>
                </a:cubicBezTo>
                <a:lnTo>
                  <a:pt x="13" y="763"/>
                </a:lnTo>
                <a:cubicBezTo>
                  <a:pt x="429" y="2823"/>
                  <a:pt x="1239" y="4776"/>
                  <a:pt x="1942" y="6752"/>
                </a:cubicBezTo>
                <a:cubicBezTo>
                  <a:pt x="2525" y="8383"/>
                  <a:pt x="2835" y="10133"/>
                  <a:pt x="3704" y="11657"/>
                </a:cubicBezTo>
                <a:cubicBezTo>
                  <a:pt x="3789" y="11812"/>
                  <a:pt x="3958" y="11888"/>
                  <a:pt x="4127" y="11888"/>
                </a:cubicBezTo>
                <a:cubicBezTo>
                  <a:pt x="4334" y="11888"/>
                  <a:pt x="4539" y="11773"/>
                  <a:pt x="4585" y="11550"/>
                </a:cubicBezTo>
                <a:cubicBezTo>
                  <a:pt x="4811" y="10205"/>
                  <a:pt x="5311" y="8931"/>
                  <a:pt x="6025" y="7776"/>
                </a:cubicBezTo>
                <a:cubicBezTo>
                  <a:pt x="6597" y="8431"/>
                  <a:pt x="7192" y="9074"/>
                  <a:pt x="7728" y="9764"/>
                </a:cubicBezTo>
                <a:cubicBezTo>
                  <a:pt x="7807" y="9864"/>
                  <a:pt x="7920" y="9907"/>
                  <a:pt x="8036" y="9907"/>
                </a:cubicBezTo>
                <a:cubicBezTo>
                  <a:pt x="8252" y="9907"/>
                  <a:pt x="8479" y="9759"/>
                  <a:pt x="8526" y="9550"/>
                </a:cubicBezTo>
                <a:cubicBezTo>
                  <a:pt x="8942" y="7824"/>
                  <a:pt x="8811" y="6038"/>
                  <a:pt x="8931" y="4287"/>
                </a:cubicBezTo>
                <a:lnTo>
                  <a:pt x="8931" y="4264"/>
                </a:lnTo>
                <a:cubicBezTo>
                  <a:pt x="9609" y="3311"/>
                  <a:pt x="11407" y="3323"/>
                  <a:pt x="12443" y="3049"/>
                </a:cubicBezTo>
                <a:cubicBezTo>
                  <a:pt x="12800" y="2942"/>
                  <a:pt x="12955" y="2347"/>
                  <a:pt x="12550" y="2168"/>
                </a:cubicBezTo>
                <a:lnTo>
                  <a:pt x="12550" y="2168"/>
                </a:lnTo>
                <a:lnTo>
                  <a:pt x="12550" y="2180"/>
                </a:lnTo>
                <a:cubicBezTo>
                  <a:pt x="10883" y="1466"/>
                  <a:pt x="9073" y="1144"/>
                  <a:pt x="7323" y="704"/>
                </a:cubicBezTo>
                <a:cubicBezTo>
                  <a:pt x="6240" y="430"/>
                  <a:pt x="5192" y="418"/>
                  <a:pt x="4097" y="299"/>
                </a:cubicBezTo>
                <a:cubicBezTo>
                  <a:pt x="2918" y="180"/>
                  <a:pt x="1775" y="1"/>
                  <a:pt x="596" y="1"/>
                </a:cubicBezTo>
                <a:cubicBezTo>
                  <a:pt x="587" y="1"/>
                  <a:pt x="578" y="0"/>
                  <a:pt x="568" y="0"/>
                </a:cubicBezTo>
                <a:close/>
              </a:path>
            </a:pathLst>
          </a:custGeom>
          <a:solidFill>
            <a:srgbClr val="FFFF00"/>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231855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E92F14F6-9BB4-4BB3-801C-CBCA103EE2A6}"/>
              </a:ext>
            </a:extLst>
          </p:cNvPr>
          <p:cNvSpPr txBox="1"/>
          <p:nvPr/>
        </p:nvSpPr>
        <p:spPr>
          <a:xfrm>
            <a:off x="2417373" y="1431936"/>
            <a:ext cx="7384300" cy="830997"/>
          </a:xfrm>
          <a:prstGeom prst="rect">
            <a:avLst/>
          </a:prstGeom>
          <a:noFill/>
        </p:spPr>
        <p:txBody>
          <a:bodyPr wrap="square" rtlCol="0" anchor="ctr">
            <a:spAutoFit/>
          </a:bodyPr>
          <a:lstStyle/>
          <a:p>
            <a:pPr algn="ctr"/>
            <a:r>
              <a:rPr lang="en-US" altLang="ko-KR" sz="4800" b="1" dirty="0">
                <a:ln>
                  <a:solidFill>
                    <a:schemeClr val="tx1"/>
                  </a:solidFill>
                </a:ln>
                <a:solidFill>
                  <a:schemeClr val="bg1"/>
                </a:solidFill>
                <a:latin typeface="+mj-lt"/>
                <a:cs typeface="Arial" pitchFamily="34" charset="0"/>
              </a:rPr>
              <a:t>RUMUSAN MASALAH</a:t>
            </a:r>
            <a:endParaRPr lang="ko-KR" altLang="en-US" sz="4800" b="1" dirty="0">
              <a:ln>
                <a:solidFill>
                  <a:schemeClr val="tx1"/>
                </a:solidFill>
              </a:ln>
              <a:solidFill>
                <a:schemeClr val="bg1"/>
              </a:solidFill>
              <a:latin typeface="+mj-lt"/>
              <a:cs typeface="Arial" pitchFamily="34" charset="0"/>
            </a:endParaRPr>
          </a:p>
        </p:txBody>
      </p:sp>
      <p:sp>
        <p:nvSpPr>
          <p:cNvPr id="5" name="Rectangle: Rounded Corners 1">
            <a:extLst>
              <a:ext uri="{FF2B5EF4-FFF2-40B4-BE49-F238E27FC236}">
                <a16:creationId xmlns:a16="http://schemas.microsoft.com/office/drawing/2014/main" id="{F602FD14-34ED-41CA-89E8-D5304237C5CB}"/>
              </a:ext>
            </a:extLst>
          </p:cNvPr>
          <p:cNvSpPr/>
          <p:nvPr/>
        </p:nvSpPr>
        <p:spPr>
          <a:xfrm>
            <a:off x="363894" y="2692400"/>
            <a:ext cx="11491259" cy="3040476"/>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Kotak Teks 6">
            <a:extLst>
              <a:ext uri="{FF2B5EF4-FFF2-40B4-BE49-F238E27FC236}">
                <a16:creationId xmlns:a16="http://schemas.microsoft.com/office/drawing/2014/main" id="{27967105-D160-4919-9B15-6AA84499CC9C}"/>
              </a:ext>
            </a:extLst>
          </p:cNvPr>
          <p:cNvSpPr txBox="1"/>
          <p:nvPr/>
        </p:nvSpPr>
        <p:spPr>
          <a:xfrm>
            <a:off x="738588" y="2843838"/>
            <a:ext cx="10741868" cy="2800767"/>
          </a:xfrm>
          <a:prstGeom prst="rect">
            <a:avLst/>
          </a:prstGeom>
          <a:noFill/>
        </p:spPr>
        <p:txBody>
          <a:bodyPr wrap="square">
            <a:spAutoFit/>
          </a:bodyPr>
          <a:lstStyle/>
          <a:p>
            <a:pPr algn="ctr"/>
            <a:r>
              <a:rPr lang="en-ID" sz="4400" dirty="0" err="1">
                <a:solidFill>
                  <a:schemeClr val="bg1"/>
                </a:solidFill>
                <a:effectLst/>
                <a:latin typeface="Tw Cen MT" panose="020B0602020104020603" pitchFamily="34" charset="0"/>
                <a:ea typeface="Calibri" panose="020F0502020204030204" pitchFamily="34" charset="0"/>
              </a:rPr>
              <a:t>Apakah</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sistem</a:t>
            </a:r>
            <a:r>
              <a:rPr lang="en-ID" sz="4400" dirty="0">
                <a:solidFill>
                  <a:schemeClr val="bg1"/>
                </a:solidFill>
                <a:effectLst/>
                <a:latin typeface="Tw Cen MT" panose="020B0602020104020603" pitchFamily="34" charset="0"/>
                <a:ea typeface="Calibri" panose="020F0502020204030204" pitchFamily="34" charset="0"/>
              </a:rPr>
              <a:t> yang </a:t>
            </a:r>
            <a:r>
              <a:rPr lang="en-ID" sz="4400" dirty="0" err="1">
                <a:solidFill>
                  <a:schemeClr val="bg1"/>
                </a:solidFill>
                <a:effectLst/>
                <a:latin typeface="Tw Cen MT" panose="020B0602020104020603" pitchFamily="34" charset="0"/>
                <a:ea typeface="Calibri" panose="020F0502020204030204" pitchFamily="34" charset="0"/>
              </a:rPr>
              <a:t>dikembangkan</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mampu</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berfungsi</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sebagai</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sistem</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pendukung</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keputusan</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seleksi</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calon</a:t>
            </a:r>
            <a:r>
              <a:rPr lang="en-ID" sz="4400" dirty="0">
                <a:solidFill>
                  <a:schemeClr val="bg1"/>
                </a:solidFill>
                <a:effectLst/>
                <a:latin typeface="Tw Cen MT" panose="020B0602020104020603" pitchFamily="34" charset="0"/>
                <a:ea typeface="Calibri" panose="020F0502020204030204" pitchFamily="34" charset="0"/>
              </a:rPr>
              <a:t> </a:t>
            </a:r>
            <a:r>
              <a:rPr lang="en-ID" sz="4400" dirty="0" err="1">
                <a:solidFill>
                  <a:schemeClr val="bg1"/>
                </a:solidFill>
                <a:effectLst/>
                <a:latin typeface="Tw Cen MT" panose="020B0602020104020603" pitchFamily="34" charset="0"/>
                <a:ea typeface="Calibri" panose="020F0502020204030204" pitchFamily="34" charset="0"/>
              </a:rPr>
              <a:t>pegawai</a:t>
            </a:r>
            <a:r>
              <a:rPr lang="en-ID" sz="4400" dirty="0">
                <a:solidFill>
                  <a:schemeClr val="bg1"/>
                </a:solidFill>
                <a:effectLst/>
                <a:latin typeface="Tw Cen MT" panose="020B0602020104020603" pitchFamily="34" charset="0"/>
                <a:ea typeface="Calibri" panose="020F0502020204030204" pitchFamily="34" charset="0"/>
              </a:rPr>
              <a:t> pada PT </a:t>
            </a:r>
            <a:r>
              <a:rPr lang="en-ID" sz="4400" dirty="0" err="1">
                <a:solidFill>
                  <a:schemeClr val="bg1"/>
                </a:solidFill>
                <a:effectLst/>
                <a:latin typeface="Tw Cen MT" panose="020B0602020104020603" pitchFamily="34" charset="0"/>
                <a:ea typeface="Calibri" panose="020F0502020204030204" pitchFamily="34" charset="0"/>
              </a:rPr>
              <a:t>Anindo</a:t>
            </a:r>
            <a:r>
              <a:rPr lang="en-ID" sz="4400" dirty="0">
                <a:solidFill>
                  <a:schemeClr val="bg1"/>
                </a:solidFill>
                <a:effectLst/>
                <a:latin typeface="Tw Cen MT" panose="020B0602020104020603" pitchFamily="34" charset="0"/>
                <a:ea typeface="Calibri" panose="020F0502020204030204" pitchFamily="34" charset="0"/>
              </a:rPr>
              <a:t> Perkasa Abadi?</a:t>
            </a:r>
            <a:endParaRPr lang="en-US" sz="4400" dirty="0">
              <a:solidFill>
                <a:schemeClr val="bg1"/>
              </a:solidFill>
              <a:latin typeface="Tw Cen MT" panose="020B0602020104020603" pitchFamily="34" charset="0"/>
            </a:endParaRPr>
          </a:p>
        </p:txBody>
      </p:sp>
      <p:grpSp>
        <p:nvGrpSpPr>
          <p:cNvPr id="6" name="Group 5">
            <a:extLst>
              <a:ext uri="{FF2B5EF4-FFF2-40B4-BE49-F238E27FC236}">
                <a16:creationId xmlns:a16="http://schemas.microsoft.com/office/drawing/2014/main" id="{7E3982DE-44D7-4415-80B8-4BFBF8FED1DE}"/>
              </a:ext>
            </a:extLst>
          </p:cNvPr>
          <p:cNvGrpSpPr/>
          <p:nvPr/>
        </p:nvGrpSpPr>
        <p:grpSpPr>
          <a:xfrm>
            <a:off x="2959099" y="1242227"/>
            <a:ext cx="1403053" cy="277818"/>
            <a:chOff x="7451186" y="2571748"/>
            <a:chExt cx="477689" cy="94587"/>
          </a:xfrm>
          <a:solidFill>
            <a:srgbClr val="F7E64D"/>
          </a:solidFill>
        </p:grpSpPr>
        <p:grpSp>
          <p:nvGrpSpPr>
            <p:cNvPr id="8" name="Google Shape;1412;p71">
              <a:extLst>
                <a:ext uri="{FF2B5EF4-FFF2-40B4-BE49-F238E27FC236}">
                  <a16:creationId xmlns:a16="http://schemas.microsoft.com/office/drawing/2014/main" id="{7E0D7256-F1F7-4125-A459-CE1DCF8388D0}"/>
                </a:ext>
              </a:extLst>
            </p:cNvPr>
            <p:cNvGrpSpPr/>
            <p:nvPr/>
          </p:nvGrpSpPr>
          <p:grpSpPr>
            <a:xfrm>
              <a:off x="7451186" y="2576286"/>
              <a:ext cx="162515" cy="90049"/>
              <a:chOff x="4791775" y="1877500"/>
              <a:chExt cx="66725" cy="36975"/>
            </a:xfrm>
            <a:grpFill/>
          </p:grpSpPr>
          <p:sp>
            <p:nvSpPr>
              <p:cNvPr id="15" name="Google Shape;1413;p71">
                <a:extLst>
                  <a:ext uri="{FF2B5EF4-FFF2-40B4-BE49-F238E27FC236}">
                    <a16:creationId xmlns:a16="http://schemas.microsoft.com/office/drawing/2014/main" id="{A3FF8729-7393-4B82-B9F0-AC117C0BFDA6}"/>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6" name="Google Shape;1414;p71">
                <a:extLst>
                  <a:ext uri="{FF2B5EF4-FFF2-40B4-BE49-F238E27FC236}">
                    <a16:creationId xmlns:a16="http://schemas.microsoft.com/office/drawing/2014/main" id="{9FA7CAA1-F26B-4031-BC00-BA2148416B3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9" name="Google Shape;1412;p71">
              <a:extLst>
                <a:ext uri="{FF2B5EF4-FFF2-40B4-BE49-F238E27FC236}">
                  <a16:creationId xmlns:a16="http://schemas.microsoft.com/office/drawing/2014/main" id="{E0D2DF9B-02BA-4F21-B46B-371BC14E2513}"/>
                </a:ext>
              </a:extLst>
            </p:cNvPr>
            <p:cNvGrpSpPr/>
            <p:nvPr/>
          </p:nvGrpSpPr>
          <p:grpSpPr>
            <a:xfrm>
              <a:off x="7603383" y="2571748"/>
              <a:ext cx="162515" cy="90049"/>
              <a:chOff x="4791775" y="1877500"/>
              <a:chExt cx="66725" cy="36975"/>
            </a:xfrm>
            <a:grpFill/>
          </p:grpSpPr>
          <p:sp>
            <p:nvSpPr>
              <p:cNvPr id="13" name="Google Shape;1413;p71">
                <a:extLst>
                  <a:ext uri="{FF2B5EF4-FFF2-40B4-BE49-F238E27FC236}">
                    <a16:creationId xmlns:a16="http://schemas.microsoft.com/office/drawing/2014/main" id="{7DA94B49-F597-4520-8FD0-08DA6124F79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4" name="Google Shape;1414;p71">
                <a:extLst>
                  <a:ext uri="{FF2B5EF4-FFF2-40B4-BE49-F238E27FC236}">
                    <a16:creationId xmlns:a16="http://schemas.microsoft.com/office/drawing/2014/main" id="{C78D46E8-0EF3-46FB-A219-DEDEE3012554}"/>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0" name="Google Shape;1412;p71">
              <a:extLst>
                <a:ext uri="{FF2B5EF4-FFF2-40B4-BE49-F238E27FC236}">
                  <a16:creationId xmlns:a16="http://schemas.microsoft.com/office/drawing/2014/main" id="{4D624ED0-F8A2-482E-93DC-72110B6CCC70}"/>
                </a:ext>
              </a:extLst>
            </p:cNvPr>
            <p:cNvGrpSpPr/>
            <p:nvPr/>
          </p:nvGrpSpPr>
          <p:grpSpPr>
            <a:xfrm>
              <a:off x="7766360" y="2571748"/>
              <a:ext cx="162515" cy="90049"/>
              <a:chOff x="4791775" y="1877500"/>
              <a:chExt cx="66725" cy="36975"/>
            </a:xfrm>
            <a:grpFill/>
          </p:grpSpPr>
          <p:sp>
            <p:nvSpPr>
              <p:cNvPr id="11" name="Google Shape;1413;p71">
                <a:extLst>
                  <a:ext uri="{FF2B5EF4-FFF2-40B4-BE49-F238E27FC236}">
                    <a16:creationId xmlns:a16="http://schemas.microsoft.com/office/drawing/2014/main" id="{A891478E-2750-4497-BE20-6A618E9C68B9}"/>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2" name="Google Shape;1414;p71">
                <a:extLst>
                  <a:ext uri="{FF2B5EF4-FFF2-40B4-BE49-F238E27FC236}">
                    <a16:creationId xmlns:a16="http://schemas.microsoft.com/office/drawing/2014/main" id="{76BEEA0D-BC2A-4ECF-881B-EF5850C3C0A7}"/>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2" name="TextBox 9">
            <a:extLst>
              <a:ext uri="{FF2B5EF4-FFF2-40B4-BE49-F238E27FC236}">
                <a16:creationId xmlns:a16="http://schemas.microsoft.com/office/drawing/2014/main" id="{AE3C8D57-8E03-429F-AE01-FFBC7EA32726}"/>
              </a:ext>
            </a:extLst>
          </p:cNvPr>
          <p:cNvSpPr txBox="1"/>
          <p:nvPr/>
        </p:nvSpPr>
        <p:spPr>
          <a:xfrm>
            <a:off x="1521450" y="1406536"/>
            <a:ext cx="9125346" cy="830997"/>
          </a:xfrm>
          <a:prstGeom prst="rect">
            <a:avLst/>
          </a:prstGeom>
          <a:noFill/>
        </p:spPr>
        <p:txBody>
          <a:bodyPr wrap="square" rtlCol="0" anchor="ctr">
            <a:spAutoFit/>
          </a:bodyPr>
          <a:lstStyle/>
          <a:p>
            <a:pPr algn="ctr"/>
            <a:r>
              <a:rPr lang="en-US" altLang="ko-KR" sz="4800" b="1" dirty="0">
                <a:ln>
                  <a:solidFill>
                    <a:schemeClr val="bg1"/>
                  </a:solidFill>
                </a:ln>
                <a:noFill/>
                <a:latin typeface="+mj-lt"/>
                <a:cs typeface="Arial" pitchFamily="34" charset="0"/>
              </a:rPr>
              <a:t>RUMUSAN MASALAH</a:t>
            </a:r>
            <a:endParaRPr lang="ko-KR" altLang="en-US" sz="4800" b="1" dirty="0">
              <a:ln>
                <a:solidFill>
                  <a:schemeClr val="bg1"/>
                </a:solidFill>
              </a:ln>
              <a:noFill/>
              <a:latin typeface="+mj-lt"/>
              <a:cs typeface="Arial" pitchFamily="34" charset="0"/>
            </a:endParaRPr>
          </a:p>
        </p:txBody>
      </p:sp>
      <p:sp>
        <p:nvSpPr>
          <p:cNvPr id="4" name="Google Shape;1077;p65">
            <a:extLst>
              <a:ext uri="{FF2B5EF4-FFF2-40B4-BE49-F238E27FC236}">
                <a16:creationId xmlns:a16="http://schemas.microsoft.com/office/drawing/2014/main" id="{BB94A86E-E00B-48CD-978C-02621976ADC0}"/>
              </a:ext>
            </a:extLst>
          </p:cNvPr>
          <p:cNvSpPr/>
          <p:nvPr/>
        </p:nvSpPr>
        <p:spPr>
          <a:xfrm>
            <a:off x="11640356" y="5600409"/>
            <a:ext cx="268097" cy="264933"/>
          </a:xfrm>
          <a:custGeom>
            <a:avLst/>
            <a:gdLst/>
            <a:ahLst/>
            <a:cxnLst/>
            <a:rect l="l" t="t" r="r" b="b"/>
            <a:pathLst>
              <a:path w="12669" h="12574" extrusionOk="0">
                <a:moveTo>
                  <a:pt x="5024" y="1322"/>
                </a:moveTo>
                <a:lnTo>
                  <a:pt x="6810" y="1441"/>
                </a:lnTo>
                <a:lnTo>
                  <a:pt x="6799" y="1441"/>
                </a:lnTo>
                <a:cubicBezTo>
                  <a:pt x="6882" y="1441"/>
                  <a:pt x="6918" y="2227"/>
                  <a:pt x="6929" y="2881"/>
                </a:cubicBezTo>
                <a:cubicBezTo>
                  <a:pt x="6775" y="2858"/>
                  <a:pt x="6608" y="2846"/>
                  <a:pt x="6453" y="2846"/>
                </a:cubicBezTo>
                <a:cubicBezTo>
                  <a:pt x="6421" y="2845"/>
                  <a:pt x="6388" y="2844"/>
                  <a:pt x="6356" y="2844"/>
                </a:cubicBezTo>
                <a:cubicBezTo>
                  <a:pt x="5936" y="2844"/>
                  <a:pt x="5517" y="2916"/>
                  <a:pt x="5108" y="3048"/>
                </a:cubicBezTo>
                <a:cubicBezTo>
                  <a:pt x="5084" y="2465"/>
                  <a:pt x="5060" y="1893"/>
                  <a:pt x="5024" y="1322"/>
                </a:cubicBezTo>
                <a:close/>
                <a:moveTo>
                  <a:pt x="9870" y="2989"/>
                </a:moveTo>
                <a:cubicBezTo>
                  <a:pt x="10108" y="3441"/>
                  <a:pt x="10335" y="3905"/>
                  <a:pt x="10561" y="4370"/>
                </a:cubicBezTo>
                <a:cubicBezTo>
                  <a:pt x="10823" y="4858"/>
                  <a:pt x="10478" y="4763"/>
                  <a:pt x="10073" y="5037"/>
                </a:cubicBezTo>
                <a:cubicBezTo>
                  <a:pt x="9930" y="5132"/>
                  <a:pt x="9763" y="5239"/>
                  <a:pt x="9608" y="5346"/>
                </a:cubicBezTo>
                <a:cubicBezTo>
                  <a:pt x="9489" y="4727"/>
                  <a:pt x="9192" y="4167"/>
                  <a:pt x="8739" y="3739"/>
                </a:cubicBezTo>
                <a:cubicBezTo>
                  <a:pt x="9120" y="3489"/>
                  <a:pt x="9501" y="3239"/>
                  <a:pt x="9870" y="2989"/>
                </a:cubicBezTo>
                <a:close/>
                <a:moveTo>
                  <a:pt x="2383" y="3388"/>
                </a:moveTo>
                <a:cubicBezTo>
                  <a:pt x="2720" y="3388"/>
                  <a:pt x="3235" y="3677"/>
                  <a:pt x="3643" y="3929"/>
                </a:cubicBezTo>
                <a:cubicBezTo>
                  <a:pt x="3227" y="4346"/>
                  <a:pt x="2929" y="4858"/>
                  <a:pt x="2786" y="5429"/>
                </a:cubicBezTo>
                <a:cubicBezTo>
                  <a:pt x="2346" y="5156"/>
                  <a:pt x="1905" y="4882"/>
                  <a:pt x="1476" y="4596"/>
                </a:cubicBezTo>
                <a:cubicBezTo>
                  <a:pt x="1667" y="4227"/>
                  <a:pt x="1869" y="3870"/>
                  <a:pt x="2096" y="3524"/>
                </a:cubicBezTo>
                <a:cubicBezTo>
                  <a:pt x="2157" y="3428"/>
                  <a:pt x="2257" y="3388"/>
                  <a:pt x="2383" y="3388"/>
                </a:cubicBezTo>
                <a:close/>
                <a:moveTo>
                  <a:pt x="6426" y="4120"/>
                </a:moveTo>
                <a:cubicBezTo>
                  <a:pt x="6435" y="4120"/>
                  <a:pt x="6444" y="4120"/>
                  <a:pt x="6453" y="4120"/>
                </a:cubicBezTo>
                <a:cubicBezTo>
                  <a:pt x="6739" y="4120"/>
                  <a:pt x="7025" y="4167"/>
                  <a:pt x="7287" y="4286"/>
                </a:cubicBezTo>
                <a:cubicBezTo>
                  <a:pt x="7310" y="4310"/>
                  <a:pt x="7346" y="4322"/>
                  <a:pt x="7394" y="4334"/>
                </a:cubicBezTo>
                <a:cubicBezTo>
                  <a:pt x="8727" y="5037"/>
                  <a:pt x="8799" y="7251"/>
                  <a:pt x="7394" y="8156"/>
                </a:cubicBezTo>
                <a:lnTo>
                  <a:pt x="7382" y="8156"/>
                </a:lnTo>
                <a:cubicBezTo>
                  <a:pt x="7023" y="8386"/>
                  <a:pt x="6639" y="8489"/>
                  <a:pt x="6262" y="8489"/>
                </a:cubicBezTo>
                <a:cubicBezTo>
                  <a:pt x="5137" y="8489"/>
                  <a:pt x="4078" y="7577"/>
                  <a:pt x="3953" y="6418"/>
                </a:cubicBezTo>
                <a:cubicBezTo>
                  <a:pt x="3799" y="4952"/>
                  <a:pt x="5125" y="4120"/>
                  <a:pt x="6426" y="4120"/>
                </a:cubicBezTo>
                <a:close/>
                <a:moveTo>
                  <a:pt x="9549" y="7108"/>
                </a:moveTo>
                <a:cubicBezTo>
                  <a:pt x="10037" y="7358"/>
                  <a:pt x="10525" y="7608"/>
                  <a:pt x="11025" y="7846"/>
                </a:cubicBezTo>
                <a:cubicBezTo>
                  <a:pt x="10704" y="8382"/>
                  <a:pt x="10347" y="8918"/>
                  <a:pt x="9966" y="9418"/>
                </a:cubicBezTo>
                <a:lnTo>
                  <a:pt x="9966" y="9418"/>
                </a:lnTo>
                <a:cubicBezTo>
                  <a:pt x="9973" y="9404"/>
                  <a:pt x="9285" y="9036"/>
                  <a:pt x="8704" y="8727"/>
                </a:cubicBezTo>
                <a:cubicBezTo>
                  <a:pt x="9108" y="8263"/>
                  <a:pt x="9394" y="7715"/>
                  <a:pt x="9549" y="7108"/>
                </a:cubicBezTo>
                <a:close/>
                <a:moveTo>
                  <a:pt x="2810" y="7394"/>
                </a:moveTo>
                <a:cubicBezTo>
                  <a:pt x="2989" y="7954"/>
                  <a:pt x="3334" y="8442"/>
                  <a:pt x="3798" y="8811"/>
                </a:cubicBezTo>
                <a:cubicBezTo>
                  <a:pt x="3286" y="9085"/>
                  <a:pt x="2786" y="9347"/>
                  <a:pt x="2274" y="9597"/>
                </a:cubicBezTo>
                <a:cubicBezTo>
                  <a:pt x="1941" y="9156"/>
                  <a:pt x="1476" y="8454"/>
                  <a:pt x="1643" y="8275"/>
                </a:cubicBezTo>
                <a:cubicBezTo>
                  <a:pt x="1976" y="7918"/>
                  <a:pt x="2381" y="7620"/>
                  <a:pt x="2810" y="7394"/>
                </a:cubicBezTo>
                <a:close/>
                <a:moveTo>
                  <a:pt x="5227" y="9525"/>
                </a:moveTo>
                <a:cubicBezTo>
                  <a:pt x="5600" y="9620"/>
                  <a:pt x="5978" y="9668"/>
                  <a:pt x="6358" y="9668"/>
                </a:cubicBezTo>
                <a:cubicBezTo>
                  <a:pt x="6548" y="9668"/>
                  <a:pt x="6739" y="9656"/>
                  <a:pt x="6929" y="9632"/>
                </a:cubicBezTo>
                <a:lnTo>
                  <a:pt x="6929" y="9632"/>
                </a:lnTo>
                <a:cubicBezTo>
                  <a:pt x="6906" y="10168"/>
                  <a:pt x="6870" y="10692"/>
                  <a:pt x="6834" y="11228"/>
                </a:cubicBezTo>
                <a:cubicBezTo>
                  <a:pt x="6708" y="11237"/>
                  <a:pt x="6582" y="11241"/>
                  <a:pt x="6455" y="11241"/>
                </a:cubicBezTo>
                <a:cubicBezTo>
                  <a:pt x="6101" y="11241"/>
                  <a:pt x="5744" y="11213"/>
                  <a:pt x="5394" y="11204"/>
                </a:cubicBezTo>
                <a:cubicBezTo>
                  <a:pt x="5239" y="11204"/>
                  <a:pt x="5227" y="10132"/>
                  <a:pt x="5227" y="9525"/>
                </a:cubicBezTo>
                <a:close/>
                <a:moveTo>
                  <a:pt x="4334" y="0"/>
                </a:moveTo>
                <a:cubicBezTo>
                  <a:pt x="3989" y="0"/>
                  <a:pt x="3703" y="286"/>
                  <a:pt x="3703" y="631"/>
                </a:cubicBezTo>
                <a:cubicBezTo>
                  <a:pt x="3751" y="1274"/>
                  <a:pt x="3786" y="1929"/>
                  <a:pt x="3810" y="2572"/>
                </a:cubicBezTo>
                <a:cubicBezTo>
                  <a:pt x="3293" y="2284"/>
                  <a:pt x="2703" y="2026"/>
                  <a:pt x="2200" y="2026"/>
                </a:cubicBezTo>
                <a:cubicBezTo>
                  <a:pt x="1997" y="2026"/>
                  <a:pt x="1808" y="2068"/>
                  <a:pt x="1643" y="2167"/>
                </a:cubicBezTo>
                <a:cubicBezTo>
                  <a:pt x="857" y="2631"/>
                  <a:pt x="345" y="3834"/>
                  <a:pt x="71" y="4667"/>
                </a:cubicBezTo>
                <a:cubicBezTo>
                  <a:pt x="0" y="4941"/>
                  <a:pt x="119" y="5239"/>
                  <a:pt x="369" y="5382"/>
                </a:cubicBezTo>
                <a:cubicBezTo>
                  <a:pt x="893" y="5739"/>
                  <a:pt x="1429" y="6072"/>
                  <a:pt x="1953" y="6406"/>
                </a:cubicBezTo>
                <a:cubicBezTo>
                  <a:pt x="1226" y="6822"/>
                  <a:pt x="476" y="7358"/>
                  <a:pt x="286" y="8061"/>
                </a:cubicBezTo>
                <a:cubicBezTo>
                  <a:pt x="48" y="8942"/>
                  <a:pt x="1119" y="10251"/>
                  <a:pt x="1643" y="10847"/>
                </a:cubicBezTo>
                <a:cubicBezTo>
                  <a:pt x="1763" y="10967"/>
                  <a:pt x="1926" y="11028"/>
                  <a:pt x="2090" y="11028"/>
                </a:cubicBezTo>
                <a:cubicBezTo>
                  <a:pt x="2202" y="11028"/>
                  <a:pt x="2316" y="11000"/>
                  <a:pt x="2417" y="10942"/>
                </a:cubicBezTo>
                <a:cubicBezTo>
                  <a:pt x="2929" y="10692"/>
                  <a:pt x="3441" y="10430"/>
                  <a:pt x="3941" y="10168"/>
                </a:cubicBezTo>
                <a:cubicBezTo>
                  <a:pt x="3953" y="10942"/>
                  <a:pt x="4072" y="11775"/>
                  <a:pt x="4596" y="12216"/>
                </a:cubicBezTo>
                <a:cubicBezTo>
                  <a:pt x="4924" y="12487"/>
                  <a:pt x="5456" y="12573"/>
                  <a:pt x="6006" y="12573"/>
                </a:cubicBezTo>
                <a:cubicBezTo>
                  <a:pt x="6593" y="12573"/>
                  <a:pt x="7202" y="12474"/>
                  <a:pt x="7608" y="12395"/>
                </a:cubicBezTo>
                <a:cubicBezTo>
                  <a:pt x="7906" y="12335"/>
                  <a:pt x="8049" y="12049"/>
                  <a:pt x="8072" y="11787"/>
                </a:cubicBezTo>
                <a:cubicBezTo>
                  <a:pt x="8120" y="11168"/>
                  <a:pt x="8156" y="10561"/>
                  <a:pt x="8192" y="9954"/>
                </a:cubicBezTo>
                <a:cubicBezTo>
                  <a:pt x="8786" y="10306"/>
                  <a:pt x="9474" y="10684"/>
                  <a:pt x="10018" y="10684"/>
                </a:cubicBezTo>
                <a:cubicBezTo>
                  <a:pt x="10117" y="10684"/>
                  <a:pt x="10211" y="10672"/>
                  <a:pt x="10299" y="10644"/>
                </a:cubicBezTo>
                <a:cubicBezTo>
                  <a:pt x="11347" y="10323"/>
                  <a:pt x="11954" y="8716"/>
                  <a:pt x="12490" y="7894"/>
                </a:cubicBezTo>
                <a:cubicBezTo>
                  <a:pt x="12668" y="7584"/>
                  <a:pt x="12573" y="7203"/>
                  <a:pt x="12263" y="7025"/>
                </a:cubicBezTo>
                <a:cubicBezTo>
                  <a:pt x="11728" y="6775"/>
                  <a:pt x="11192" y="6513"/>
                  <a:pt x="10656" y="6251"/>
                </a:cubicBezTo>
                <a:cubicBezTo>
                  <a:pt x="11251" y="5894"/>
                  <a:pt x="11847" y="5453"/>
                  <a:pt x="11978" y="4870"/>
                </a:cubicBezTo>
                <a:cubicBezTo>
                  <a:pt x="12192" y="3941"/>
                  <a:pt x="11049" y="2489"/>
                  <a:pt x="10668" y="1727"/>
                </a:cubicBezTo>
                <a:cubicBezTo>
                  <a:pt x="10549" y="1527"/>
                  <a:pt x="10333" y="1413"/>
                  <a:pt x="10114" y="1413"/>
                </a:cubicBezTo>
                <a:cubicBezTo>
                  <a:pt x="10006" y="1413"/>
                  <a:pt x="9897" y="1441"/>
                  <a:pt x="9799" y="1500"/>
                </a:cubicBezTo>
                <a:cubicBezTo>
                  <a:pt x="9287" y="1858"/>
                  <a:pt x="8763" y="2203"/>
                  <a:pt x="8251" y="2548"/>
                </a:cubicBezTo>
                <a:cubicBezTo>
                  <a:pt x="8263" y="1774"/>
                  <a:pt x="8203" y="953"/>
                  <a:pt x="7763" y="500"/>
                </a:cubicBezTo>
                <a:cubicBezTo>
                  <a:pt x="7317" y="61"/>
                  <a:pt x="6404" y="2"/>
                  <a:pt x="5575" y="2"/>
                </a:cubicBezTo>
                <a:cubicBezTo>
                  <a:pt x="5270" y="2"/>
                  <a:pt x="4975" y="10"/>
                  <a:pt x="4720" y="10"/>
                </a:cubicBezTo>
                <a:cubicBezTo>
                  <a:pt x="4578" y="10"/>
                  <a:pt x="4447" y="8"/>
                  <a:pt x="4334" y="0"/>
                </a:cubicBezTo>
                <a:close/>
              </a:path>
            </a:pathLst>
          </a:custGeom>
          <a:solidFill>
            <a:srgbClr val="F7E64D"/>
          </a:solidFill>
          <a:ln>
            <a:noFill/>
          </a:ln>
        </p:spPr>
        <p:txBody>
          <a:bodyPr spcFirstLastPara="1" wrap="square" lIns="121900" tIns="121900" rIns="121900" bIns="121900" anchor="ctr" anchorCtr="0">
            <a:noAutofit/>
          </a:bodyPr>
          <a:lstStyle/>
          <a:p>
            <a:endParaRPr sz="2489"/>
          </a:p>
        </p:txBody>
      </p:sp>
      <p:sp>
        <p:nvSpPr>
          <p:cNvPr id="20" name="Google Shape;1002;p64">
            <a:extLst>
              <a:ext uri="{FF2B5EF4-FFF2-40B4-BE49-F238E27FC236}">
                <a16:creationId xmlns:a16="http://schemas.microsoft.com/office/drawing/2014/main" id="{04BEA710-739C-45F5-BBA2-4FDB86D94F89}"/>
              </a:ext>
            </a:extLst>
          </p:cNvPr>
          <p:cNvSpPr/>
          <p:nvPr/>
        </p:nvSpPr>
        <p:spPr>
          <a:xfrm>
            <a:off x="384362" y="2533928"/>
            <a:ext cx="388651" cy="354887"/>
          </a:xfrm>
          <a:custGeom>
            <a:avLst/>
            <a:gdLst/>
            <a:ahLst/>
            <a:cxnLst/>
            <a:rect l="l" t="t" r="r" b="b"/>
            <a:pathLst>
              <a:path w="12955" h="11889" extrusionOk="0">
                <a:moveTo>
                  <a:pt x="3716" y="1108"/>
                </a:moveTo>
                <a:cubicBezTo>
                  <a:pt x="4704" y="1192"/>
                  <a:pt x="5692" y="1335"/>
                  <a:pt x="6668" y="1537"/>
                </a:cubicBezTo>
                <a:cubicBezTo>
                  <a:pt x="7930" y="1799"/>
                  <a:pt x="9276" y="2073"/>
                  <a:pt x="10562" y="2466"/>
                </a:cubicBezTo>
                <a:cubicBezTo>
                  <a:pt x="9669" y="2644"/>
                  <a:pt x="8800" y="2894"/>
                  <a:pt x="8252" y="3573"/>
                </a:cubicBezTo>
                <a:cubicBezTo>
                  <a:pt x="7133" y="2930"/>
                  <a:pt x="5966" y="2335"/>
                  <a:pt x="4835" y="1704"/>
                </a:cubicBezTo>
                <a:cubicBezTo>
                  <a:pt x="4478" y="1501"/>
                  <a:pt x="4097" y="1299"/>
                  <a:pt x="3716" y="1108"/>
                </a:cubicBezTo>
                <a:close/>
                <a:moveTo>
                  <a:pt x="1680" y="1299"/>
                </a:moveTo>
                <a:lnTo>
                  <a:pt x="1680" y="1299"/>
                </a:lnTo>
                <a:cubicBezTo>
                  <a:pt x="2596" y="1644"/>
                  <a:pt x="3489" y="2049"/>
                  <a:pt x="4347" y="2513"/>
                </a:cubicBezTo>
                <a:cubicBezTo>
                  <a:pt x="5537" y="3156"/>
                  <a:pt x="6787" y="3811"/>
                  <a:pt x="7954" y="4502"/>
                </a:cubicBezTo>
                <a:cubicBezTo>
                  <a:pt x="7883" y="5776"/>
                  <a:pt x="7942" y="7062"/>
                  <a:pt x="7776" y="8336"/>
                </a:cubicBezTo>
                <a:cubicBezTo>
                  <a:pt x="7311" y="7800"/>
                  <a:pt x="6835" y="7276"/>
                  <a:pt x="6383" y="6728"/>
                </a:cubicBezTo>
                <a:cubicBezTo>
                  <a:pt x="6359" y="6704"/>
                  <a:pt x="6347" y="6681"/>
                  <a:pt x="6323" y="6669"/>
                </a:cubicBezTo>
                <a:cubicBezTo>
                  <a:pt x="6287" y="6633"/>
                  <a:pt x="6264" y="6609"/>
                  <a:pt x="6228" y="6585"/>
                </a:cubicBezTo>
                <a:cubicBezTo>
                  <a:pt x="4478" y="5038"/>
                  <a:pt x="3180" y="3073"/>
                  <a:pt x="1680" y="1299"/>
                </a:cubicBezTo>
                <a:close/>
                <a:moveTo>
                  <a:pt x="1453" y="2502"/>
                </a:moveTo>
                <a:cubicBezTo>
                  <a:pt x="2715" y="4061"/>
                  <a:pt x="3870" y="5716"/>
                  <a:pt x="5359" y="7073"/>
                </a:cubicBezTo>
                <a:cubicBezTo>
                  <a:pt x="4740" y="7978"/>
                  <a:pt x="4275" y="8955"/>
                  <a:pt x="3978" y="10002"/>
                </a:cubicBezTo>
                <a:cubicBezTo>
                  <a:pt x="3466" y="8728"/>
                  <a:pt x="3168" y="7359"/>
                  <a:pt x="2715" y="6085"/>
                </a:cubicBezTo>
                <a:cubicBezTo>
                  <a:pt x="2287" y="4895"/>
                  <a:pt x="1823" y="3704"/>
                  <a:pt x="1453" y="2502"/>
                </a:cubicBezTo>
                <a:close/>
                <a:moveTo>
                  <a:pt x="568" y="0"/>
                </a:moveTo>
                <a:cubicBezTo>
                  <a:pt x="379" y="0"/>
                  <a:pt x="224" y="117"/>
                  <a:pt x="168" y="287"/>
                </a:cubicBezTo>
                <a:cubicBezTo>
                  <a:pt x="108" y="335"/>
                  <a:pt x="72" y="394"/>
                  <a:pt x="37" y="454"/>
                </a:cubicBezTo>
                <a:cubicBezTo>
                  <a:pt x="25" y="466"/>
                  <a:pt x="25" y="477"/>
                  <a:pt x="25" y="501"/>
                </a:cubicBezTo>
                <a:cubicBezTo>
                  <a:pt x="13" y="513"/>
                  <a:pt x="13" y="525"/>
                  <a:pt x="13" y="537"/>
                </a:cubicBezTo>
                <a:cubicBezTo>
                  <a:pt x="1" y="549"/>
                  <a:pt x="1" y="561"/>
                  <a:pt x="13" y="585"/>
                </a:cubicBezTo>
                <a:cubicBezTo>
                  <a:pt x="1" y="597"/>
                  <a:pt x="1" y="620"/>
                  <a:pt x="13" y="632"/>
                </a:cubicBezTo>
                <a:lnTo>
                  <a:pt x="13" y="680"/>
                </a:lnTo>
                <a:cubicBezTo>
                  <a:pt x="1" y="692"/>
                  <a:pt x="1" y="716"/>
                  <a:pt x="13" y="727"/>
                </a:cubicBezTo>
                <a:lnTo>
                  <a:pt x="13" y="763"/>
                </a:lnTo>
                <a:cubicBezTo>
                  <a:pt x="429" y="2823"/>
                  <a:pt x="1239" y="4776"/>
                  <a:pt x="1942" y="6752"/>
                </a:cubicBezTo>
                <a:cubicBezTo>
                  <a:pt x="2525" y="8383"/>
                  <a:pt x="2835" y="10133"/>
                  <a:pt x="3704" y="11657"/>
                </a:cubicBezTo>
                <a:cubicBezTo>
                  <a:pt x="3789" y="11812"/>
                  <a:pt x="3958" y="11888"/>
                  <a:pt x="4127" y="11888"/>
                </a:cubicBezTo>
                <a:cubicBezTo>
                  <a:pt x="4334" y="11888"/>
                  <a:pt x="4539" y="11773"/>
                  <a:pt x="4585" y="11550"/>
                </a:cubicBezTo>
                <a:cubicBezTo>
                  <a:pt x="4811" y="10205"/>
                  <a:pt x="5311" y="8931"/>
                  <a:pt x="6025" y="7776"/>
                </a:cubicBezTo>
                <a:cubicBezTo>
                  <a:pt x="6597" y="8431"/>
                  <a:pt x="7192" y="9074"/>
                  <a:pt x="7728" y="9764"/>
                </a:cubicBezTo>
                <a:cubicBezTo>
                  <a:pt x="7807" y="9864"/>
                  <a:pt x="7920" y="9907"/>
                  <a:pt x="8036" y="9907"/>
                </a:cubicBezTo>
                <a:cubicBezTo>
                  <a:pt x="8252" y="9907"/>
                  <a:pt x="8479" y="9759"/>
                  <a:pt x="8526" y="9550"/>
                </a:cubicBezTo>
                <a:cubicBezTo>
                  <a:pt x="8942" y="7824"/>
                  <a:pt x="8811" y="6038"/>
                  <a:pt x="8931" y="4287"/>
                </a:cubicBezTo>
                <a:lnTo>
                  <a:pt x="8931" y="4264"/>
                </a:lnTo>
                <a:cubicBezTo>
                  <a:pt x="9609" y="3311"/>
                  <a:pt x="11407" y="3323"/>
                  <a:pt x="12443" y="3049"/>
                </a:cubicBezTo>
                <a:cubicBezTo>
                  <a:pt x="12800" y="2942"/>
                  <a:pt x="12955" y="2347"/>
                  <a:pt x="12550" y="2168"/>
                </a:cubicBezTo>
                <a:lnTo>
                  <a:pt x="12550" y="2168"/>
                </a:lnTo>
                <a:lnTo>
                  <a:pt x="12550" y="2180"/>
                </a:lnTo>
                <a:cubicBezTo>
                  <a:pt x="10883" y="1466"/>
                  <a:pt x="9073" y="1144"/>
                  <a:pt x="7323" y="704"/>
                </a:cubicBezTo>
                <a:cubicBezTo>
                  <a:pt x="6240" y="430"/>
                  <a:pt x="5192" y="418"/>
                  <a:pt x="4097" y="299"/>
                </a:cubicBezTo>
                <a:cubicBezTo>
                  <a:pt x="2918" y="180"/>
                  <a:pt x="1775" y="1"/>
                  <a:pt x="596" y="1"/>
                </a:cubicBezTo>
                <a:cubicBezTo>
                  <a:pt x="587" y="1"/>
                  <a:pt x="578" y="0"/>
                  <a:pt x="568" y="0"/>
                </a:cubicBezTo>
                <a:close/>
              </a:path>
            </a:pathLst>
          </a:custGeom>
          <a:solidFill>
            <a:srgbClr val="FFFF00"/>
          </a:solidFill>
          <a:ln>
            <a:noFill/>
          </a:ln>
        </p:spPr>
        <p:txBody>
          <a:bodyPr spcFirstLastPara="1" wrap="square" lIns="121900" tIns="121900" rIns="121900" bIns="121900" anchor="ctr" anchorCtr="0">
            <a:noAutofit/>
          </a:bodyPr>
          <a:lstStyle/>
          <a:p>
            <a:endParaRPr sz="2489"/>
          </a:p>
        </p:txBody>
      </p:sp>
      <p:sp>
        <p:nvSpPr>
          <p:cNvPr id="22" name="Google Shape;1109;p66">
            <a:extLst>
              <a:ext uri="{FF2B5EF4-FFF2-40B4-BE49-F238E27FC236}">
                <a16:creationId xmlns:a16="http://schemas.microsoft.com/office/drawing/2014/main" id="{E161DC10-4A5F-40FF-96CB-E2A24A88FCAA}"/>
              </a:ext>
            </a:extLst>
          </p:cNvPr>
          <p:cNvSpPr/>
          <p:nvPr/>
        </p:nvSpPr>
        <p:spPr>
          <a:xfrm rot="5084672" flipH="1">
            <a:off x="1088091" y="4154078"/>
            <a:ext cx="707588" cy="3422528"/>
          </a:xfrm>
          <a:custGeom>
            <a:avLst/>
            <a:gdLst/>
            <a:ahLst/>
            <a:cxnLst/>
            <a:rect l="l" t="t" r="r" b="b"/>
            <a:pathLst>
              <a:path w="5248" h="25384" extrusionOk="0">
                <a:moveTo>
                  <a:pt x="483" y="1"/>
                </a:moveTo>
                <a:cubicBezTo>
                  <a:pt x="216" y="1"/>
                  <a:pt x="0" y="159"/>
                  <a:pt x="451" y="397"/>
                </a:cubicBezTo>
                <a:cubicBezTo>
                  <a:pt x="1041" y="675"/>
                  <a:pt x="1598" y="1023"/>
                  <a:pt x="2119" y="1440"/>
                </a:cubicBezTo>
                <a:cubicBezTo>
                  <a:pt x="3232" y="2413"/>
                  <a:pt x="4031" y="3734"/>
                  <a:pt x="4413" y="5194"/>
                </a:cubicBezTo>
                <a:cubicBezTo>
                  <a:pt x="4448" y="5403"/>
                  <a:pt x="4483" y="5611"/>
                  <a:pt x="4518" y="5855"/>
                </a:cubicBezTo>
                <a:cubicBezTo>
                  <a:pt x="4553" y="6063"/>
                  <a:pt x="4553" y="6272"/>
                  <a:pt x="4553" y="6480"/>
                </a:cubicBezTo>
                <a:cubicBezTo>
                  <a:pt x="4587" y="6863"/>
                  <a:pt x="4553" y="7280"/>
                  <a:pt x="4483" y="7662"/>
                </a:cubicBezTo>
                <a:cubicBezTo>
                  <a:pt x="4379" y="8566"/>
                  <a:pt x="4101" y="9470"/>
                  <a:pt x="3614" y="10270"/>
                </a:cubicBezTo>
                <a:cubicBezTo>
                  <a:pt x="3301" y="10895"/>
                  <a:pt x="2919" y="11486"/>
                  <a:pt x="2571" y="12112"/>
                </a:cubicBezTo>
                <a:cubicBezTo>
                  <a:pt x="2223" y="12772"/>
                  <a:pt x="1911" y="13468"/>
                  <a:pt x="1702" y="14198"/>
                </a:cubicBezTo>
                <a:cubicBezTo>
                  <a:pt x="1493" y="14928"/>
                  <a:pt x="1459" y="15727"/>
                  <a:pt x="1563" y="16492"/>
                </a:cubicBezTo>
                <a:cubicBezTo>
                  <a:pt x="1667" y="17222"/>
                  <a:pt x="1876" y="17917"/>
                  <a:pt x="2154" y="18613"/>
                </a:cubicBezTo>
                <a:lnTo>
                  <a:pt x="2814" y="20316"/>
                </a:lnTo>
                <a:cubicBezTo>
                  <a:pt x="2988" y="20768"/>
                  <a:pt x="3162" y="21255"/>
                  <a:pt x="3266" y="21741"/>
                </a:cubicBezTo>
                <a:cubicBezTo>
                  <a:pt x="3405" y="22367"/>
                  <a:pt x="3475" y="22993"/>
                  <a:pt x="3405" y="23618"/>
                </a:cubicBezTo>
                <a:cubicBezTo>
                  <a:pt x="3371" y="24175"/>
                  <a:pt x="3197" y="24696"/>
                  <a:pt x="2884" y="25113"/>
                </a:cubicBezTo>
                <a:cubicBezTo>
                  <a:pt x="2735" y="25319"/>
                  <a:pt x="2766" y="25384"/>
                  <a:pt x="2843" y="25384"/>
                </a:cubicBezTo>
                <a:cubicBezTo>
                  <a:pt x="2909" y="25384"/>
                  <a:pt x="3009" y="25335"/>
                  <a:pt x="3058" y="25287"/>
                </a:cubicBezTo>
                <a:cubicBezTo>
                  <a:pt x="3371" y="24974"/>
                  <a:pt x="3579" y="24592"/>
                  <a:pt x="3718" y="24175"/>
                </a:cubicBezTo>
                <a:cubicBezTo>
                  <a:pt x="3927" y="23584"/>
                  <a:pt x="3996" y="22993"/>
                  <a:pt x="3962" y="22402"/>
                </a:cubicBezTo>
                <a:cubicBezTo>
                  <a:pt x="3892" y="21672"/>
                  <a:pt x="3718" y="20976"/>
                  <a:pt x="3475" y="20316"/>
                </a:cubicBezTo>
                <a:cubicBezTo>
                  <a:pt x="3232" y="19621"/>
                  <a:pt x="2988" y="18995"/>
                  <a:pt x="2745" y="18335"/>
                </a:cubicBezTo>
                <a:cubicBezTo>
                  <a:pt x="2467" y="17639"/>
                  <a:pt x="2293" y="16909"/>
                  <a:pt x="2223" y="16179"/>
                </a:cubicBezTo>
                <a:cubicBezTo>
                  <a:pt x="2119" y="15171"/>
                  <a:pt x="2293" y="14163"/>
                  <a:pt x="2780" y="13259"/>
                </a:cubicBezTo>
                <a:cubicBezTo>
                  <a:pt x="3336" y="12042"/>
                  <a:pt x="4135" y="10965"/>
                  <a:pt x="4692" y="9679"/>
                </a:cubicBezTo>
                <a:cubicBezTo>
                  <a:pt x="4831" y="9366"/>
                  <a:pt x="4935" y="9018"/>
                  <a:pt x="5004" y="8670"/>
                </a:cubicBezTo>
                <a:cubicBezTo>
                  <a:pt x="5178" y="7975"/>
                  <a:pt x="5248" y="7245"/>
                  <a:pt x="5178" y="6550"/>
                </a:cubicBezTo>
                <a:cubicBezTo>
                  <a:pt x="5143" y="6202"/>
                  <a:pt x="5109" y="5820"/>
                  <a:pt x="5039" y="5472"/>
                </a:cubicBezTo>
                <a:lnTo>
                  <a:pt x="4935" y="5090"/>
                </a:lnTo>
                <a:lnTo>
                  <a:pt x="4831" y="4742"/>
                </a:lnTo>
                <a:cubicBezTo>
                  <a:pt x="4761" y="4499"/>
                  <a:pt x="4657" y="4256"/>
                  <a:pt x="4553" y="4012"/>
                </a:cubicBezTo>
                <a:cubicBezTo>
                  <a:pt x="4240" y="3282"/>
                  <a:pt x="3822" y="2622"/>
                  <a:pt x="3301" y="2031"/>
                </a:cubicBezTo>
                <a:cubicBezTo>
                  <a:pt x="3162" y="1857"/>
                  <a:pt x="2988" y="1683"/>
                  <a:pt x="2814" y="1509"/>
                </a:cubicBezTo>
                <a:cubicBezTo>
                  <a:pt x="2641" y="1336"/>
                  <a:pt x="2467" y="1231"/>
                  <a:pt x="2293" y="1057"/>
                </a:cubicBezTo>
                <a:cubicBezTo>
                  <a:pt x="2050" y="849"/>
                  <a:pt x="1806" y="640"/>
                  <a:pt x="1528" y="501"/>
                </a:cubicBezTo>
                <a:cubicBezTo>
                  <a:pt x="1285" y="327"/>
                  <a:pt x="1007" y="188"/>
                  <a:pt x="729" y="49"/>
                </a:cubicBezTo>
                <a:cubicBezTo>
                  <a:pt x="654" y="16"/>
                  <a:pt x="566" y="1"/>
                  <a:pt x="483"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353040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8281A307-3618-4903-BAEB-1182F1F474A9}"/>
              </a:ext>
            </a:extLst>
          </p:cNvPr>
          <p:cNvSpPr txBox="1"/>
          <p:nvPr/>
        </p:nvSpPr>
        <p:spPr>
          <a:xfrm>
            <a:off x="508495" y="2758692"/>
            <a:ext cx="5915373" cy="2308324"/>
          </a:xfrm>
          <a:prstGeom prst="rect">
            <a:avLst/>
          </a:prstGeom>
          <a:noFill/>
        </p:spPr>
        <p:txBody>
          <a:bodyPr wrap="square" rtlCol="0" anchor="ctr">
            <a:spAutoFit/>
          </a:bodyPr>
          <a:lstStyle/>
          <a:p>
            <a:r>
              <a:rPr lang="en-US" altLang="ko-KR" sz="7200" b="1" dirty="0">
                <a:ln w="19050">
                  <a:solidFill>
                    <a:schemeClr val="bg1"/>
                  </a:solidFill>
                </a:ln>
                <a:solidFill>
                  <a:schemeClr val="bg1"/>
                </a:solidFill>
                <a:latin typeface="Tw Cen MT" panose="020B0602020104020603" pitchFamily="34" charset="0"/>
                <a:cs typeface="Arial" pitchFamily="34" charset="0"/>
              </a:rPr>
              <a:t>METODE PENELITIAN</a:t>
            </a:r>
            <a:endParaRPr lang="ko-KR" altLang="en-US" sz="7200" b="1" dirty="0">
              <a:ln w="19050">
                <a:solidFill>
                  <a:schemeClr val="bg1"/>
                </a:solidFill>
              </a:ln>
              <a:solidFill>
                <a:schemeClr val="bg1"/>
              </a:solidFill>
              <a:latin typeface="Tw Cen MT" panose="020B0602020104020603" pitchFamily="34" charset="0"/>
              <a:cs typeface="Arial" pitchFamily="34" charset="0"/>
            </a:endParaRPr>
          </a:p>
        </p:txBody>
      </p:sp>
      <p:sp>
        <p:nvSpPr>
          <p:cNvPr id="4" name="TextBox 9">
            <a:extLst>
              <a:ext uri="{FF2B5EF4-FFF2-40B4-BE49-F238E27FC236}">
                <a16:creationId xmlns:a16="http://schemas.microsoft.com/office/drawing/2014/main" id="{079958EB-8309-4409-B7C8-0ACB144B57AD}"/>
              </a:ext>
            </a:extLst>
          </p:cNvPr>
          <p:cNvSpPr txBox="1"/>
          <p:nvPr/>
        </p:nvSpPr>
        <p:spPr>
          <a:xfrm>
            <a:off x="457695" y="2720592"/>
            <a:ext cx="5915373" cy="2308324"/>
          </a:xfrm>
          <a:prstGeom prst="rect">
            <a:avLst/>
          </a:prstGeom>
          <a:noFill/>
        </p:spPr>
        <p:txBody>
          <a:bodyPr wrap="square" rtlCol="0" anchor="ctr">
            <a:spAutoFit/>
          </a:bodyPr>
          <a:lstStyle/>
          <a:p>
            <a:r>
              <a:rPr lang="en-US" altLang="ko-KR" sz="7200" b="1" dirty="0">
                <a:ln w="19050">
                  <a:solidFill>
                    <a:schemeClr val="bg1"/>
                  </a:solidFill>
                </a:ln>
                <a:noFill/>
                <a:latin typeface="Tw Cen MT" panose="020B0602020104020603" pitchFamily="34" charset="0"/>
                <a:cs typeface="Arial" pitchFamily="34" charset="0"/>
              </a:rPr>
              <a:t>METODE PENELITIAN</a:t>
            </a:r>
            <a:endParaRPr lang="ko-KR" altLang="en-US" sz="7200" b="1" dirty="0">
              <a:ln w="19050">
                <a:solidFill>
                  <a:schemeClr val="bg1"/>
                </a:solidFill>
              </a:ln>
              <a:noFill/>
              <a:latin typeface="Tw Cen MT" panose="020B0602020104020603" pitchFamily="34" charset="0"/>
              <a:cs typeface="Arial" pitchFamily="34" charset="0"/>
            </a:endParaRPr>
          </a:p>
        </p:txBody>
      </p:sp>
      <p:grpSp>
        <p:nvGrpSpPr>
          <p:cNvPr id="5" name="Group 4">
            <a:extLst>
              <a:ext uri="{FF2B5EF4-FFF2-40B4-BE49-F238E27FC236}">
                <a16:creationId xmlns:a16="http://schemas.microsoft.com/office/drawing/2014/main" id="{B3ED048F-2805-434E-B013-820792E70798}"/>
              </a:ext>
            </a:extLst>
          </p:cNvPr>
          <p:cNvGrpSpPr/>
          <p:nvPr/>
        </p:nvGrpSpPr>
        <p:grpSpPr>
          <a:xfrm>
            <a:off x="634999" y="4909057"/>
            <a:ext cx="1403053" cy="277818"/>
            <a:chOff x="7451186" y="2571748"/>
            <a:chExt cx="477689" cy="94587"/>
          </a:xfrm>
          <a:solidFill>
            <a:srgbClr val="F7E64D"/>
          </a:solidFill>
        </p:grpSpPr>
        <p:grpSp>
          <p:nvGrpSpPr>
            <p:cNvPr id="6" name="Google Shape;1412;p71">
              <a:extLst>
                <a:ext uri="{FF2B5EF4-FFF2-40B4-BE49-F238E27FC236}">
                  <a16:creationId xmlns:a16="http://schemas.microsoft.com/office/drawing/2014/main" id="{61E7A63D-FAF7-4A05-B12F-EF34651739FD}"/>
                </a:ext>
              </a:extLst>
            </p:cNvPr>
            <p:cNvGrpSpPr/>
            <p:nvPr/>
          </p:nvGrpSpPr>
          <p:grpSpPr>
            <a:xfrm>
              <a:off x="7451186" y="2576286"/>
              <a:ext cx="162515" cy="90049"/>
              <a:chOff x="4791775" y="1877500"/>
              <a:chExt cx="66725" cy="36975"/>
            </a:xfrm>
            <a:grpFill/>
          </p:grpSpPr>
          <p:sp>
            <p:nvSpPr>
              <p:cNvPr id="13" name="Google Shape;1413;p71">
                <a:extLst>
                  <a:ext uri="{FF2B5EF4-FFF2-40B4-BE49-F238E27FC236}">
                    <a16:creationId xmlns:a16="http://schemas.microsoft.com/office/drawing/2014/main" id="{E224D055-A09D-4324-BDBD-07BD7E589AAB}"/>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4" name="Google Shape;1414;p71">
                <a:extLst>
                  <a:ext uri="{FF2B5EF4-FFF2-40B4-BE49-F238E27FC236}">
                    <a16:creationId xmlns:a16="http://schemas.microsoft.com/office/drawing/2014/main" id="{BD676DC5-B75E-4F1D-A5E9-23FD10BAC44E}"/>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7" name="Google Shape;1412;p71">
              <a:extLst>
                <a:ext uri="{FF2B5EF4-FFF2-40B4-BE49-F238E27FC236}">
                  <a16:creationId xmlns:a16="http://schemas.microsoft.com/office/drawing/2014/main" id="{12B2D6AD-8582-4E56-8DD6-D042C26669B2}"/>
                </a:ext>
              </a:extLst>
            </p:cNvPr>
            <p:cNvGrpSpPr/>
            <p:nvPr/>
          </p:nvGrpSpPr>
          <p:grpSpPr>
            <a:xfrm>
              <a:off x="7603383" y="2571748"/>
              <a:ext cx="162515" cy="90049"/>
              <a:chOff x="4791775" y="1877500"/>
              <a:chExt cx="66725" cy="36975"/>
            </a:xfrm>
            <a:grpFill/>
          </p:grpSpPr>
          <p:sp>
            <p:nvSpPr>
              <p:cNvPr id="11" name="Google Shape;1413;p71">
                <a:extLst>
                  <a:ext uri="{FF2B5EF4-FFF2-40B4-BE49-F238E27FC236}">
                    <a16:creationId xmlns:a16="http://schemas.microsoft.com/office/drawing/2014/main" id="{8FB09AE7-6580-42FD-839F-2C0411C927F3}"/>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2" name="Google Shape;1414;p71">
                <a:extLst>
                  <a:ext uri="{FF2B5EF4-FFF2-40B4-BE49-F238E27FC236}">
                    <a16:creationId xmlns:a16="http://schemas.microsoft.com/office/drawing/2014/main" id="{0D3D5A95-C6CA-46AE-A91D-6F06A1B72E09}"/>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8" name="Google Shape;1412;p71">
              <a:extLst>
                <a:ext uri="{FF2B5EF4-FFF2-40B4-BE49-F238E27FC236}">
                  <a16:creationId xmlns:a16="http://schemas.microsoft.com/office/drawing/2014/main" id="{B4637FB9-386A-41D7-BAA9-F08CF39803C9}"/>
                </a:ext>
              </a:extLst>
            </p:cNvPr>
            <p:cNvGrpSpPr/>
            <p:nvPr/>
          </p:nvGrpSpPr>
          <p:grpSpPr>
            <a:xfrm>
              <a:off x="7766360" y="2571748"/>
              <a:ext cx="162515" cy="90049"/>
              <a:chOff x="4791775" y="1877500"/>
              <a:chExt cx="66725" cy="36975"/>
            </a:xfrm>
            <a:grpFill/>
          </p:grpSpPr>
          <p:sp>
            <p:nvSpPr>
              <p:cNvPr id="9" name="Google Shape;1413;p71">
                <a:extLst>
                  <a:ext uri="{FF2B5EF4-FFF2-40B4-BE49-F238E27FC236}">
                    <a16:creationId xmlns:a16="http://schemas.microsoft.com/office/drawing/2014/main" id="{332DD12A-A9DE-46B8-852F-6592EA182E3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0" name="Google Shape;1414;p71">
                <a:extLst>
                  <a:ext uri="{FF2B5EF4-FFF2-40B4-BE49-F238E27FC236}">
                    <a16:creationId xmlns:a16="http://schemas.microsoft.com/office/drawing/2014/main" id="{80EF636D-0974-4920-8B63-EC37A7DB578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
        <p:nvSpPr>
          <p:cNvPr id="16" name="Google Shape;1002;p64">
            <a:extLst>
              <a:ext uri="{FF2B5EF4-FFF2-40B4-BE49-F238E27FC236}">
                <a16:creationId xmlns:a16="http://schemas.microsoft.com/office/drawing/2014/main" id="{4B597477-27C6-44B7-A438-EA75F6000A57}"/>
              </a:ext>
            </a:extLst>
          </p:cNvPr>
          <p:cNvSpPr/>
          <p:nvPr/>
        </p:nvSpPr>
        <p:spPr>
          <a:xfrm rot="16200000">
            <a:off x="5057962" y="3891636"/>
            <a:ext cx="388651" cy="354887"/>
          </a:xfrm>
          <a:custGeom>
            <a:avLst/>
            <a:gdLst/>
            <a:ahLst/>
            <a:cxnLst/>
            <a:rect l="l" t="t" r="r" b="b"/>
            <a:pathLst>
              <a:path w="12955" h="11889" extrusionOk="0">
                <a:moveTo>
                  <a:pt x="3716" y="1108"/>
                </a:moveTo>
                <a:cubicBezTo>
                  <a:pt x="4704" y="1192"/>
                  <a:pt x="5692" y="1335"/>
                  <a:pt x="6668" y="1537"/>
                </a:cubicBezTo>
                <a:cubicBezTo>
                  <a:pt x="7930" y="1799"/>
                  <a:pt x="9276" y="2073"/>
                  <a:pt x="10562" y="2466"/>
                </a:cubicBezTo>
                <a:cubicBezTo>
                  <a:pt x="9669" y="2644"/>
                  <a:pt x="8800" y="2894"/>
                  <a:pt x="8252" y="3573"/>
                </a:cubicBezTo>
                <a:cubicBezTo>
                  <a:pt x="7133" y="2930"/>
                  <a:pt x="5966" y="2335"/>
                  <a:pt x="4835" y="1704"/>
                </a:cubicBezTo>
                <a:cubicBezTo>
                  <a:pt x="4478" y="1501"/>
                  <a:pt x="4097" y="1299"/>
                  <a:pt x="3716" y="1108"/>
                </a:cubicBezTo>
                <a:close/>
                <a:moveTo>
                  <a:pt x="1680" y="1299"/>
                </a:moveTo>
                <a:lnTo>
                  <a:pt x="1680" y="1299"/>
                </a:lnTo>
                <a:cubicBezTo>
                  <a:pt x="2596" y="1644"/>
                  <a:pt x="3489" y="2049"/>
                  <a:pt x="4347" y="2513"/>
                </a:cubicBezTo>
                <a:cubicBezTo>
                  <a:pt x="5537" y="3156"/>
                  <a:pt x="6787" y="3811"/>
                  <a:pt x="7954" y="4502"/>
                </a:cubicBezTo>
                <a:cubicBezTo>
                  <a:pt x="7883" y="5776"/>
                  <a:pt x="7942" y="7062"/>
                  <a:pt x="7776" y="8336"/>
                </a:cubicBezTo>
                <a:cubicBezTo>
                  <a:pt x="7311" y="7800"/>
                  <a:pt x="6835" y="7276"/>
                  <a:pt x="6383" y="6728"/>
                </a:cubicBezTo>
                <a:cubicBezTo>
                  <a:pt x="6359" y="6704"/>
                  <a:pt x="6347" y="6681"/>
                  <a:pt x="6323" y="6669"/>
                </a:cubicBezTo>
                <a:cubicBezTo>
                  <a:pt x="6287" y="6633"/>
                  <a:pt x="6264" y="6609"/>
                  <a:pt x="6228" y="6585"/>
                </a:cubicBezTo>
                <a:cubicBezTo>
                  <a:pt x="4478" y="5038"/>
                  <a:pt x="3180" y="3073"/>
                  <a:pt x="1680" y="1299"/>
                </a:cubicBezTo>
                <a:close/>
                <a:moveTo>
                  <a:pt x="1453" y="2502"/>
                </a:moveTo>
                <a:cubicBezTo>
                  <a:pt x="2715" y="4061"/>
                  <a:pt x="3870" y="5716"/>
                  <a:pt x="5359" y="7073"/>
                </a:cubicBezTo>
                <a:cubicBezTo>
                  <a:pt x="4740" y="7978"/>
                  <a:pt x="4275" y="8955"/>
                  <a:pt x="3978" y="10002"/>
                </a:cubicBezTo>
                <a:cubicBezTo>
                  <a:pt x="3466" y="8728"/>
                  <a:pt x="3168" y="7359"/>
                  <a:pt x="2715" y="6085"/>
                </a:cubicBezTo>
                <a:cubicBezTo>
                  <a:pt x="2287" y="4895"/>
                  <a:pt x="1823" y="3704"/>
                  <a:pt x="1453" y="2502"/>
                </a:cubicBezTo>
                <a:close/>
                <a:moveTo>
                  <a:pt x="568" y="0"/>
                </a:moveTo>
                <a:cubicBezTo>
                  <a:pt x="379" y="0"/>
                  <a:pt x="224" y="117"/>
                  <a:pt x="168" y="287"/>
                </a:cubicBezTo>
                <a:cubicBezTo>
                  <a:pt x="108" y="335"/>
                  <a:pt x="72" y="394"/>
                  <a:pt x="37" y="454"/>
                </a:cubicBezTo>
                <a:cubicBezTo>
                  <a:pt x="25" y="466"/>
                  <a:pt x="25" y="477"/>
                  <a:pt x="25" y="501"/>
                </a:cubicBezTo>
                <a:cubicBezTo>
                  <a:pt x="13" y="513"/>
                  <a:pt x="13" y="525"/>
                  <a:pt x="13" y="537"/>
                </a:cubicBezTo>
                <a:cubicBezTo>
                  <a:pt x="1" y="549"/>
                  <a:pt x="1" y="561"/>
                  <a:pt x="13" y="585"/>
                </a:cubicBezTo>
                <a:cubicBezTo>
                  <a:pt x="1" y="597"/>
                  <a:pt x="1" y="620"/>
                  <a:pt x="13" y="632"/>
                </a:cubicBezTo>
                <a:lnTo>
                  <a:pt x="13" y="680"/>
                </a:lnTo>
                <a:cubicBezTo>
                  <a:pt x="1" y="692"/>
                  <a:pt x="1" y="716"/>
                  <a:pt x="13" y="727"/>
                </a:cubicBezTo>
                <a:lnTo>
                  <a:pt x="13" y="763"/>
                </a:lnTo>
                <a:cubicBezTo>
                  <a:pt x="429" y="2823"/>
                  <a:pt x="1239" y="4776"/>
                  <a:pt x="1942" y="6752"/>
                </a:cubicBezTo>
                <a:cubicBezTo>
                  <a:pt x="2525" y="8383"/>
                  <a:pt x="2835" y="10133"/>
                  <a:pt x="3704" y="11657"/>
                </a:cubicBezTo>
                <a:cubicBezTo>
                  <a:pt x="3789" y="11812"/>
                  <a:pt x="3958" y="11888"/>
                  <a:pt x="4127" y="11888"/>
                </a:cubicBezTo>
                <a:cubicBezTo>
                  <a:pt x="4334" y="11888"/>
                  <a:pt x="4539" y="11773"/>
                  <a:pt x="4585" y="11550"/>
                </a:cubicBezTo>
                <a:cubicBezTo>
                  <a:pt x="4811" y="10205"/>
                  <a:pt x="5311" y="8931"/>
                  <a:pt x="6025" y="7776"/>
                </a:cubicBezTo>
                <a:cubicBezTo>
                  <a:pt x="6597" y="8431"/>
                  <a:pt x="7192" y="9074"/>
                  <a:pt x="7728" y="9764"/>
                </a:cubicBezTo>
                <a:cubicBezTo>
                  <a:pt x="7807" y="9864"/>
                  <a:pt x="7920" y="9907"/>
                  <a:pt x="8036" y="9907"/>
                </a:cubicBezTo>
                <a:cubicBezTo>
                  <a:pt x="8252" y="9907"/>
                  <a:pt x="8479" y="9759"/>
                  <a:pt x="8526" y="9550"/>
                </a:cubicBezTo>
                <a:cubicBezTo>
                  <a:pt x="8942" y="7824"/>
                  <a:pt x="8811" y="6038"/>
                  <a:pt x="8931" y="4287"/>
                </a:cubicBezTo>
                <a:lnTo>
                  <a:pt x="8931" y="4264"/>
                </a:lnTo>
                <a:cubicBezTo>
                  <a:pt x="9609" y="3311"/>
                  <a:pt x="11407" y="3323"/>
                  <a:pt x="12443" y="3049"/>
                </a:cubicBezTo>
                <a:cubicBezTo>
                  <a:pt x="12800" y="2942"/>
                  <a:pt x="12955" y="2347"/>
                  <a:pt x="12550" y="2168"/>
                </a:cubicBezTo>
                <a:lnTo>
                  <a:pt x="12550" y="2168"/>
                </a:lnTo>
                <a:lnTo>
                  <a:pt x="12550" y="2180"/>
                </a:lnTo>
                <a:cubicBezTo>
                  <a:pt x="10883" y="1466"/>
                  <a:pt x="9073" y="1144"/>
                  <a:pt x="7323" y="704"/>
                </a:cubicBezTo>
                <a:cubicBezTo>
                  <a:pt x="6240" y="430"/>
                  <a:pt x="5192" y="418"/>
                  <a:pt x="4097" y="299"/>
                </a:cubicBezTo>
                <a:cubicBezTo>
                  <a:pt x="2918" y="180"/>
                  <a:pt x="1775" y="1"/>
                  <a:pt x="596" y="1"/>
                </a:cubicBezTo>
                <a:cubicBezTo>
                  <a:pt x="587" y="1"/>
                  <a:pt x="578" y="0"/>
                  <a:pt x="568" y="0"/>
                </a:cubicBezTo>
                <a:close/>
              </a:path>
            </a:pathLst>
          </a:custGeom>
          <a:solidFill>
            <a:srgbClr val="FFFF00"/>
          </a:solidFill>
          <a:ln>
            <a:noFill/>
          </a:ln>
        </p:spPr>
        <p:txBody>
          <a:bodyPr spcFirstLastPara="1" wrap="square" lIns="121900" tIns="121900" rIns="121900" bIns="121900" anchor="ctr" anchorCtr="0">
            <a:noAutofit/>
          </a:bodyPr>
          <a:lstStyle/>
          <a:p>
            <a:endParaRPr sz="2489"/>
          </a:p>
        </p:txBody>
      </p:sp>
      <p:sp>
        <p:nvSpPr>
          <p:cNvPr id="18" name="Google Shape;10933;p81">
            <a:extLst>
              <a:ext uri="{FF2B5EF4-FFF2-40B4-BE49-F238E27FC236}">
                <a16:creationId xmlns:a16="http://schemas.microsoft.com/office/drawing/2014/main" id="{40AC16F0-D07C-4EF1-888C-B8D48B013AD5}"/>
              </a:ext>
            </a:extLst>
          </p:cNvPr>
          <p:cNvSpPr/>
          <p:nvPr/>
        </p:nvSpPr>
        <p:spPr>
          <a:xfrm>
            <a:off x="5637950" y="3065422"/>
            <a:ext cx="1470236" cy="1374349"/>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chemeClr val="bg1"/>
          </a:solidFill>
          <a:ln>
            <a:noFill/>
          </a:ln>
        </p:spPr>
        <p:txBody>
          <a:bodyPr spcFirstLastPara="1" wrap="square" lIns="121900" tIns="121900" rIns="121900" bIns="121900" anchor="ctr" anchorCtr="0">
            <a:noAutofit/>
          </a:bodyPr>
          <a:lstStyle/>
          <a:p>
            <a:endParaRPr sz="2489"/>
          </a:p>
        </p:txBody>
      </p:sp>
    </p:spTree>
    <p:extLst>
      <p:ext uri="{BB962C8B-B14F-4D97-AF65-F5344CB8AC3E}">
        <p14:creationId xmlns:p14="http://schemas.microsoft.com/office/powerpoint/2010/main" val="295524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184400" y="339509"/>
            <a:ext cx="7851456" cy="724247"/>
          </a:xfrm>
          <a:prstGeom prst="rect">
            <a:avLst/>
          </a:prstGeom>
        </p:spPr>
        <p:txBody>
          <a:bodyPr/>
          <a:lstStyle/>
          <a:p>
            <a:r>
              <a:rPr lang="en-US" sz="4000" b="1" dirty="0">
                <a:solidFill>
                  <a:schemeClr val="tx2">
                    <a:lumMod val="75000"/>
                  </a:schemeClr>
                </a:solidFill>
                <a:latin typeface="Tw Cen MT" panose="020B0602020104020603" pitchFamily="34" charset="0"/>
              </a:rPr>
              <a:t>PARAMETER YANG DIGUNAKAN</a:t>
            </a:r>
          </a:p>
        </p:txBody>
      </p:sp>
      <p:sp>
        <p:nvSpPr>
          <p:cNvPr id="3" name="Freeform: Shape 2">
            <a:extLst>
              <a:ext uri="{FF2B5EF4-FFF2-40B4-BE49-F238E27FC236}">
                <a16:creationId xmlns:a16="http://schemas.microsoft.com/office/drawing/2014/main" id="{E9647152-983C-49E8-9F34-F9883A63DBB6}"/>
              </a:ext>
            </a:extLst>
          </p:cNvPr>
          <p:cNvSpPr/>
          <p:nvPr/>
        </p:nvSpPr>
        <p:spPr>
          <a:xfrm>
            <a:off x="2385372" y="3052243"/>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3795144" y="337206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4500561" y="301563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5904240" y="335824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FB48C7-9C68-47C0-8DB6-68A116A59A79}"/>
              </a:ext>
            </a:extLst>
          </p:cNvPr>
          <p:cNvSpPr/>
          <p:nvPr/>
        </p:nvSpPr>
        <p:spPr>
          <a:xfrm>
            <a:off x="6615749" y="3030537"/>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296594" y="4713728"/>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3931208" y="4973687"/>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614666" y="3858685"/>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3F21C9-B5BC-4095-A853-F20F24E4EF2D}"/>
              </a:ext>
            </a:extLst>
          </p:cNvPr>
          <p:cNvSpPr txBox="1"/>
          <p:nvPr/>
        </p:nvSpPr>
        <p:spPr>
          <a:xfrm>
            <a:off x="1218316" y="2253586"/>
            <a:ext cx="3830994" cy="523220"/>
          </a:xfrm>
          <a:prstGeom prst="rect">
            <a:avLst/>
          </a:prstGeom>
          <a:noFill/>
        </p:spPr>
        <p:txBody>
          <a:bodyPr wrap="square" lIns="0" rIns="0" rtlCol="0">
            <a:spAutoFit/>
          </a:bodyPr>
          <a:lstStyle/>
          <a:p>
            <a:pPr algn="ctr"/>
            <a:r>
              <a:rPr lang="en-US" altLang="ko-KR" sz="2800" b="1" dirty="0">
                <a:solidFill>
                  <a:schemeClr val="tx2">
                    <a:lumMod val="75000"/>
                  </a:schemeClr>
                </a:solidFill>
                <a:latin typeface="Tw Cen MT" panose="020B0602020104020603" pitchFamily="34" charset="0"/>
                <a:cs typeface="Calibri" pitchFamily="34" charset="0"/>
              </a:rPr>
              <a:t>TES POTENSI AKADEMIK</a:t>
            </a:r>
            <a:endParaRPr lang="ko-KR" altLang="en-US" sz="2800" b="1" dirty="0">
              <a:solidFill>
                <a:schemeClr val="tx2">
                  <a:lumMod val="75000"/>
                </a:schemeClr>
              </a:solidFill>
              <a:latin typeface="Tw Cen MT" panose="020B0602020104020603" pitchFamily="34" charset="0"/>
              <a:cs typeface="Calibri" pitchFamily="34" charset="0"/>
            </a:endParaRPr>
          </a:p>
        </p:txBody>
      </p:sp>
      <p:cxnSp>
        <p:nvCxnSpPr>
          <p:cNvPr id="28" name="Elbow Connector 43">
            <a:extLst>
              <a:ext uri="{FF2B5EF4-FFF2-40B4-BE49-F238E27FC236}">
                <a16:creationId xmlns:a16="http://schemas.microsoft.com/office/drawing/2014/main" id="{2085084D-9491-4B46-871F-18ECA41711FA}"/>
              </a:ext>
            </a:extLst>
          </p:cNvPr>
          <p:cNvCxnSpPr/>
          <p:nvPr/>
        </p:nvCxnSpPr>
        <p:spPr>
          <a:xfrm>
            <a:off x="1315021" y="2096701"/>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6772880" y="2060695"/>
            <a:ext cx="2755744" cy="926235"/>
          </a:xfrm>
          <a:prstGeom prst="bentConnector3">
            <a:avLst>
              <a:gd name="adj1" fmla="val 109219"/>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2672227" y="4450959"/>
            <a:ext cx="1201157"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6</a:t>
            </a:r>
            <a:endParaRPr lang="ko-KR" altLang="en-US" sz="28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4791337" y="4379585"/>
            <a:ext cx="1201157"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5</a:t>
            </a:r>
            <a:endParaRPr lang="ko-KR" altLang="en-US" sz="2800"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969087" y="2950926"/>
            <a:ext cx="1201157"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3</a:t>
            </a:r>
            <a:endParaRPr lang="ko-KR" altLang="en-US" sz="2800"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3731640" y="2835021"/>
            <a:ext cx="1201157"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1</a:t>
            </a:r>
            <a:endParaRPr lang="ko-KR" altLang="en-US" sz="2800"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5831984" y="2918211"/>
            <a:ext cx="1201157"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2</a:t>
            </a:r>
            <a:endParaRPr lang="ko-KR" altLang="en-US" sz="2800" b="1" dirty="0">
              <a:solidFill>
                <a:schemeClr val="accent4"/>
              </a:solidFill>
              <a:cs typeface="Arial" pitchFamily="34" charset="0"/>
            </a:endParaRPr>
          </a:p>
        </p:txBody>
      </p:sp>
      <p:sp>
        <p:nvSpPr>
          <p:cNvPr id="33" name="TextBox 25">
            <a:extLst>
              <a:ext uri="{FF2B5EF4-FFF2-40B4-BE49-F238E27FC236}">
                <a16:creationId xmlns:a16="http://schemas.microsoft.com/office/drawing/2014/main" id="{A2212407-8E0D-42CE-955D-911452D9340F}"/>
              </a:ext>
            </a:extLst>
          </p:cNvPr>
          <p:cNvSpPr txBox="1"/>
          <p:nvPr/>
        </p:nvSpPr>
        <p:spPr>
          <a:xfrm>
            <a:off x="6551061" y="2253586"/>
            <a:ext cx="3199381" cy="523220"/>
          </a:xfrm>
          <a:prstGeom prst="rect">
            <a:avLst/>
          </a:prstGeom>
          <a:noFill/>
        </p:spPr>
        <p:txBody>
          <a:bodyPr wrap="square" lIns="0" rIns="0" rtlCol="0">
            <a:spAutoFit/>
          </a:bodyPr>
          <a:lstStyle/>
          <a:p>
            <a:pPr algn="ctr"/>
            <a:r>
              <a:rPr lang="en-US" altLang="ko-KR" sz="2800" b="1" dirty="0">
                <a:solidFill>
                  <a:schemeClr val="tx1">
                    <a:lumMod val="75000"/>
                    <a:lumOff val="25000"/>
                  </a:schemeClr>
                </a:solidFill>
                <a:latin typeface="Tw Cen MT" panose="020B0602020104020603" pitchFamily="34" charset="0"/>
                <a:cs typeface="Calibri" pitchFamily="34" charset="0"/>
              </a:rPr>
              <a:t>KECEPATAN KERJA</a:t>
            </a:r>
            <a:endParaRPr lang="ko-KR" altLang="en-US" sz="2800" b="1" dirty="0">
              <a:solidFill>
                <a:schemeClr val="tx1">
                  <a:lumMod val="75000"/>
                  <a:lumOff val="25000"/>
                </a:schemeClr>
              </a:solidFill>
              <a:latin typeface="Tw Cen MT" panose="020B0602020104020603" pitchFamily="34" charset="0"/>
              <a:cs typeface="Calibri" pitchFamily="34" charset="0"/>
            </a:endParaRPr>
          </a:p>
        </p:txBody>
      </p:sp>
      <p:sp>
        <p:nvSpPr>
          <p:cNvPr id="34" name="TextBox 25">
            <a:extLst>
              <a:ext uri="{FF2B5EF4-FFF2-40B4-BE49-F238E27FC236}">
                <a16:creationId xmlns:a16="http://schemas.microsoft.com/office/drawing/2014/main" id="{60A4BDA4-C867-4BAF-8678-195971717771}"/>
              </a:ext>
            </a:extLst>
          </p:cNvPr>
          <p:cNvSpPr txBox="1"/>
          <p:nvPr/>
        </p:nvSpPr>
        <p:spPr>
          <a:xfrm>
            <a:off x="8992619" y="3849565"/>
            <a:ext cx="3199381" cy="523220"/>
          </a:xfrm>
          <a:prstGeom prst="rect">
            <a:avLst/>
          </a:prstGeom>
          <a:noFill/>
        </p:spPr>
        <p:txBody>
          <a:bodyPr wrap="square" lIns="0" rIns="0" rtlCol="0">
            <a:spAutoFit/>
          </a:bodyPr>
          <a:lstStyle/>
          <a:p>
            <a:pPr algn="ctr"/>
            <a:r>
              <a:rPr lang="en-US" altLang="ko-KR" sz="2800" b="1" dirty="0">
                <a:solidFill>
                  <a:schemeClr val="tx1">
                    <a:lumMod val="75000"/>
                    <a:lumOff val="25000"/>
                  </a:schemeClr>
                </a:solidFill>
                <a:latin typeface="Tw Cen MT" panose="020B0602020104020603" pitchFamily="34" charset="0"/>
                <a:cs typeface="Calibri" pitchFamily="34" charset="0"/>
              </a:rPr>
              <a:t>KETELITIAN KERJA</a:t>
            </a:r>
            <a:endParaRPr lang="ko-KR" altLang="en-US" sz="2800" b="1" dirty="0">
              <a:solidFill>
                <a:schemeClr val="tx1">
                  <a:lumMod val="75000"/>
                  <a:lumOff val="25000"/>
                </a:schemeClr>
              </a:solidFill>
              <a:latin typeface="Tw Cen MT" panose="020B0602020104020603" pitchFamily="34" charset="0"/>
              <a:cs typeface="Calibri" pitchFamily="34" charset="0"/>
            </a:endParaRPr>
          </a:p>
        </p:txBody>
      </p:sp>
      <p:sp>
        <p:nvSpPr>
          <p:cNvPr id="35" name="TextBox 25">
            <a:extLst>
              <a:ext uri="{FF2B5EF4-FFF2-40B4-BE49-F238E27FC236}">
                <a16:creationId xmlns:a16="http://schemas.microsoft.com/office/drawing/2014/main" id="{792FDB65-96F1-4966-B95B-8CA89A726FD5}"/>
              </a:ext>
            </a:extLst>
          </p:cNvPr>
          <p:cNvSpPr txBox="1"/>
          <p:nvPr/>
        </p:nvSpPr>
        <p:spPr>
          <a:xfrm>
            <a:off x="8822722" y="4902670"/>
            <a:ext cx="3199381" cy="523220"/>
          </a:xfrm>
          <a:prstGeom prst="rect">
            <a:avLst/>
          </a:prstGeom>
          <a:noFill/>
        </p:spPr>
        <p:txBody>
          <a:bodyPr wrap="square" lIns="0" rIns="0" rtlCol="0">
            <a:spAutoFit/>
          </a:bodyPr>
          <a:lstStyle/>
          <a:p>
            <a:pPr algn="ctr"/>
            <a:r>
              <a:rPr lang="en-US" altLang="ko-KR" sz="2800" b="1" dirty="0">
                <a:solidFill>
                  <a:schemeClr val="tx1">
                    <a:lumMod val="75000"/>
                    <a:lumOff val="25000"/>
                  </a:schemeClr>
                </a:solidFill>
                <a:latin typeface="Tw Cen MT" panose="020B0602020104020603" pitchFamily="34" charset="0"/>
                <a:cs typeface="Calibri" pitchFamily="34" charset="0"/>
              </a:rPr>
              <a:t>KESTABILAN KERJA</a:t>
            </a:r>
            <a:endParaRPr lang="ko-KR" altLang="en-US" sz="2800" b="1" dirty="0">
              <a:solidFill>
                <a:schemeClr val="tx1">
                  <a:lumMod val="75000"/>
                  <a:lumOff val="25000"/>
                </a:schemeClr>
              </a:solidFill>
              <a:latin typeface="Tw Cen MT" panose="020B0602020104020603" pitchFamily="34" charset="0"/>
              <a:cs typeface="Calibri" pitchFamily="34" charset="0"/>
            </a:endParaRPr>
          </a:p>
        </p:txBody>
      </p:sp>
      <p:sp>
        <p:nvSpPr>
          <p:cNvPr id="45" name="TextBox 25">
            <a:extLst>
              <a:ext uri="{FF2B5EF4-FFF2-40B4-BE49-F238E27FC236}">
                <a16:creationId xmlns:a16="http://schemas.microsoft.com/office/drawing/2014/main" id="{B71E0CA8-1112-4D97-8055-6C0C3147C3EE}"/>
              </a:ext>
            </a:extLst>
          </p:cNvPr>
          <p:cNvSpPr txBox="1"/>
          <p:nvPr/>
        </p:nvSpPr>
        <p:spPr>
          <a:xfrm>
            <a:off x="3755783" y="5005031"/>
            <a:ext cx="3199381" cy="523220"/>
          </a:xfrm>
          <a:prstGeom prst="rect">
            <a:avLst/>
          </a:prstGeom>
          <a:noFill/>
        </p:spPr>
        <p:txBody>
          <a:bodyPr wrap="square" lIns="0" rIns="0" rtlCol="0">
            <a:spAutoFit/>
          </a:bodyPr>
          <a:lstStyle/>
          <a:p>
            <a:pPr algn="ctr"/>
            <a:r>
              <a:rPr lang="en-US" altLang="ko-KR" sz="2800" b="1" dirty="0">
                <a:solidFill>
                  <a:schemeClr val="tx1">
                    <a:lumMod val="75000"/>
                    <a:lumOff val="25000"/>
                  </a:schemeClr>
                </a:solidFill>
                <a:latin typeface="Tw Cen MT" panose="020B0602020104020603" pitchFamily="34" charset="0"/>
                <a:cs typeface="Calibri" pitchFamily="34" charset="0"/>
              </a:rPr>
              <a:t>KETAHANAN KERJA</a:t>
            </a:r>
            <a:endParaRPr lang="ko-KR" altLang="en-US" sz="2800" b="1" dirty="0">
              <a:solidFill>
                <a:schemeClr val="tx1">
                  <a:lumMod val="75000"/>
                  <a:lumOff val="25000"/>
                </a:schemeClr>
              </a:solidFill>
              <a:latin typeface="Tw Cen MT" panose="020B0602020104020603" pitchFamily="34" charset="0"/>
              <a:cs typeface="Calibri" pitchFamily="34" charset="0"/>
            </a:endParaRPr>
          </a:p>
        </p:txBody>
      </p:sp>
      <p:sp>
        <p:nvSpPr>
          <p:cNvPr id="47" name="Freeform: Shape 5">
            <a:extLst>
              <a:ext uri="{FF2B5EF4-FFF2-40B4-BE49-F238E27FC236}">
                <a16:creationId xmlns:a16="http://schemas.microsoft.com/office/drawing/2014/main" id="{C860EF6E-1569-419B-9997-DDA93F2377B5}"/>
              </a:ext>
            </a:extLst>
          </p:cNvPr>
          <p:cNvSpPr/>
          <p:nvPr/>
        </p:nvSpPr>
        <p:spPr>
          <a:xfrm rot="10800000" flipV="1">
            <a:off x="8037205" y="3365657"/>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cxnSp>
        <p:nvCxnSpPr>
          <p:cNvPr id="49" name="Elbow Connector 33">
            <a:extLst>
              <a:ext uri="{FF2B5EF4-FFF2-40B4-BE49-F238E27FC236}">
                <a16:creationId xmlns:a16="http://schemas.microsoft.com/office/drawing/2014/main" id="{1CC5ED10-38E1-48BE-B72F-B632A1D905BA}"/>
              </a:ext>
            </a:extLst>
          </p:cNvPr>
          <p:cNvCxnSpPr>
            <a:cxnSpLocks/>
          </p:cNvCxnSpPr>
          <p:nvPr/>
        </p:nvCxnSpPr>
        <p:spPr>
          <a:xfrm>
            <a:off x="7621565" y="4944300"/>
            <a:ext cx="2368743" cy="515977"/>
          </a:xfrm>
          <a:prstGeom prst="bentConnector3">
            <a:avLst>
              <a:gd name="adj1" fmla="val 50000"/>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TextBox 37">
            <a:extLst>
              <a:ext uri="{FF2B5EF4-FFF2-40B4-BE49-F238E27FC236}">
                <a16:creationId xmlns:a16="http://schemas.microsoft.com/office/drawing/2014/main" id="{015AE6B5-95E4-40D3-9D26-91A5FB2693E8}"/>
              </a:ext>
            </a:extLst>
          </p:cNvPr>
          <p:cNvSpPr txBox="1"/>
          <p:nvPr/>
        </p:nvSpPr>
        <p:spPr>
          <a:xfrm>
            <a:off x="6901821" y="4419429"/>
            <a:ext cx="1201157"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4</a:t>
            </a:r>
            <a:endParaRPr lang="ko-KR" altLang="en-US" sz="2800" b="1" dirty="0">
              <a:solidFill>
                <a:schemeClr val="accent5"/>
              </a:solidFill>
              <a:cs typeface="Arial" pitchFamily="34" charset="0"/>
            </a:endParaRPr>
          </a:p>
        </p:txBody>
      </p:sp>
      <p:sp>
        <p:nvSpPr>
          <p:cNvPr id="60" name="TextBox 25">
            <a:extLst>
              <a:ext uri="{FF2B5EF4-FFF2-40B4-BE49-F238E27FC236}">
                <a16:creationId xmlns:a16="http://schemas.microsoft.com/office/drawing/2014/main" id="{6CD4B24D-4B8E-41A7-96D1-8E174E68F5C6}"/>
              </a:ext>
            </a:extLst>
          </p:cNvPr>
          <p:cNvSpPr txBox="1"/>
          <p:nvPr/>
        </p:nvSpPr>
        <p:spPr>
          <a:xfrm>
            <a:off x="352792" y="4716547"/>
            <a:ext cx="3199381" cy="523220"/>
          </a:xfrm>
          <a:prstGeom prst="rect">
            <a:avLst/>
          </a:prstGeom>
          <a:noFill/>
        </p:spPr>
        <p:txBody>
          <a:bodyPr wrap="square" lIns="0" rIns="0" rtlCol="0">
            <a:spAutoFit/>
          </a:bodyPr>
          <a:lstStyle/>
          <a:p>
            <a:pPr algn="ctr"/>
            <a:r>
              <a:rPr lang="en-US" altLang="ko-KR" sz="2800" b="1" dirty="0">
                <a:solidFill>
                  <a:schemeClr val="tx1">
                    <a:lumMod val="75000"/>
                    <a:lumOff val="25000"/>
                  </a:schemeClr>
                </a:solidFill>
                <a:latin typeface="Tw Cen MT" panose="020B0602020104020603" pitchFamily="34" charset="0"/>
                <a:cs typeface="Calibri" pitchFamily="34" charset="0"/>
              </a:rPr>
              <a:t>KESEHATAN</a:t>
            </a:r>
            <a:endParaRPr lang="ko-KR" altLang="en-US" sz="2800" b="1" dirty="0">
              <a:solidFill>
                <a:schemeClr val="tx1">
                  <a:lumMod val="75000"/>
                  <a:lumOff val="25000"/>
                </a:schemeClr>
              </a:solidFill>
              <a:latin typeface="Tw Cen MT" panose="020B0602020104020603" pitchFamily="34" charset="0"/>
              <a:cs typeface="Calibri" pitchFamily="34" charset="0"/>
            </a:endParaRPr>
          </a:p>
        </p:txBody>
      </p:sp>
      <p:sp>
        <p:nvSpPr>
          <p:cNvPr id="27" name="Text Placeholder 1">
            <a:extLst>
              <a:ext uri="{FF2B5EF4-FFF2-40B4-BE49-F238E27FC236}">
                <a16:creationId xmlns:a16="http://schemas.microsoft.com/office/drawing/2014/main" id="{05798328-B9AD-45EA-858C-2CFA53062240}"/>
              </a:ext>
            </a:extLst>
          </p:cNvPr>
          <p:cNvSpPr txBox="1">
            <a:spLocks/>
          </p:cNvSpPr>
          <p:nvPr/>
        </p:nvSpPr>
        <p:spPr>
          <a:xfrm>
            <a:off x="2133601" y="315317"/>
            <a:ext cx="7902254"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ln>
                  <a:solidFill>
                    <a:schemeClr val="tx2">
                      <a:lumMod val="75000"/>
                    </a:schemeClr>
                  </a:solidFill>
                </a:ln>
                <a:noFill/>
                <a:latin typeface="Tw Cen MT" panose="020B0602020104020603" pitchFamily="34" charset="0"/>
              </a:rPr>
              <a:t>PARAMETER YANG DIGUNAKAN</a:t>
            </a:r>
          </a:p>
        </p:txBody>
      </p:sp>
      <p:grpSp>
        <p:nvGrpSpPr>
          <p:cNvPr id="29" name="Google Shape;10877;p81">
            <a:extLst>
              <a:ext uri="{FF2B5EF4-FFF2-40B4-BE49-F238E27FC236}">
                <a16:creationId xmlns:a16="http://schemas.microsoft.com/office/drawing/2014/main" id="{9408E559-EFBF-4FFA-BB93-0EB7AA4CC7DD}"/>
              </a:ext>
            </a:extLst>
          </p:cNvPr>
          <p:cNvGrpSpPr/>
          <p:nvPr/>
        </p:nvGrpSpPr>
        <p:grpSpPr>
          <a:xfrm>
            <a:off x="1536473" y="1767917"/>
            <a:ext cx="408688" cy="477799"/>
            <a:chOff x="-48237000" y="2342650"/>
            <a:chExt cx="256800" cy="300225"/>
          </a:xfrm>
          <a:solidFill>
            <a:schemeClr val="tx2">
              <a:lumMod val="75000"/>
            </a:schemeClr>
          </a:solidFill>
        </p:grpSpPr>
        <p:sp>
          <p:nvSpPr>
            <p:cNvPr id="30" name="Google Shape;10878;p81">
              <a:extLst>
                <a:ext uri="{FF2B5EF4-FFF2-40B4-BE49-F238E27FC236}">
                  <a16:creationId xmlns:a16="http://schemas.microsoft.com/office/drawing/2014/main" id="{9330664F-CCFA-41D8-B268-C56EEAA0CFFF}"/>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endParaRPr sz="2489">
                <a:ln>
                  <a:solidFill>
                    <a:schemeClr val="tx2">
                      <a:lumMod val="75000"/>
                    </a:schemeClr>
                  </a:solidFill>
                </a:ln>
              </a:endParaRPr>
            </a:p>
          </p:txBody>
        </p:sp>
        <p:sp>
          <p:nvSpPr>
            <p:cNvPr id="31" name="Google Shape;10879;p81">
              <a:extLst>
                <a:ext uri="{FF2B5EF4-FFF2-40B4-BE49-F238E27FC236}">
                  <a16:creationId xmlns:a16="http://schemas.microsoft.com/office/drawing/2014/main" id="{E9B24CDE-1D51-403A-89E5-BC2747817A7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endParaRPr sz="2489">
                <a:ln>
                  <a:solidFill>
                    <a:schemeClr val="tx2">
                      <a:lumMod val="75000"/>
                    </a:schemeClr>
                  </a:solidFill>
                </a:ln>
              </a:endParaRPr>
            </a:p>
          </p:txBody>
        </p:sp>
        <p:sp>
          <p:nvSpPr>
            <p:cNvPr id="41" name="Google Shape;10880;p81">
              <a:extLst>
                <a:ext uri="{FF2B5EF4-FFF2-40B4-BE49-F238E27FC236}">
                  <a16:creationId xmlns:a16="http://schemas.microsoft.com/office/drawing/2014/main" id="{8EB73669-11CE-4DBD-B2B1-D66627D72E00}"/>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endParaRPr sz="2489">
                <a:ln>
                  <a:solidFill>
                    <a:schemeClr val="tx2">
                      <a:lumMod val="75000"/>
                    </a:schemeClr>
                  </a:solidFill>
                </a:ln>
              </a:endParaRPr>
            </a:p>
          </p:txBody>
        </p:sp>
      </p:grpSp>
      <p:grpSp>
        <p:nvGrpSpPr>
          <p:cNvPr id="42" name="Google Shape;10848;p81">
            <a:extLst>
              <a:ext uri="{FF2B5EF4-FFF2-40B4-BE49-F238E27FC236}">
                <a16:creationId xmlns:a16="http://schemas.microsoft.com/office/drawing/2014/main" id="{C934EC23-CFA5-43F7-A013-263AFD1D0198}"/>
              </a:ext>
            </a:extLst>
          </p:cNvPr>
          <p:cNvGrpSpPr/>
          <p:nvPr/>
        </p:nvGrpSpPr>
        <p:grpSpPr>
          <a:xfrm>
            <a:off x="8863945" y="1805279"/>
            <a:ext cx="476365" cy="476365"/>
            <a:chOff x="-48633175" y="2711375"/>
            <a:chExt cx="299325" cy="299325"/>
          </a:xfrm>
          <a:solidFill>
            <a:schemeClr val="tx2">
              <a:lumMod val="75000"/>
            </a:schemeClr>
          </a:solidFill>
        </p:grpSpPr>
        <p:sp>
          <p:nvSpPr>
            <p:cNvPr id="43" name="Google Shape;10849;p81">
              <a:extLst>
                <a:ext uri="{FF2B5EF4-FFF2-40B4-BE49-F238E27FC236}">
                  <a16:creationId xmlns:a16="http://schemas.microsoft.com/office/drawing/2014/main" id="{E3CDA08B-9F35-4936-8B80-E53CCA91C6B9}"/>
                </a:ext>
              </a:extLst>
            </p:cNvPr>
            <p:cNvSpPr/>
            <p:nvPr/>
          </p:nvSpPr>
          <p:spPr>
            <a:xfrm>
              <a:off x="-48633175" y="2711375"/>
              <a:ext cx="299325" cy="299325"/>
            </a:xfrm>
            <a:custGeom>
              <a:avLst/>
              <a:gdLst/>
              <a:ahLst/>
              <a:cxnLst/>
              <a:rect l="l" t="t" r="r" b="b"/>
              <a:pathLst>
                <a:path w="11973" h="11973" extrusionOk="0">
                  <a:moveTo>
                    <a:pt x="6459" y="662"/>
                  </a:moveTo>
                  <a:lnTo>
                    <a:pt x="6774" y="1356"/>
                  </a:lnTo>
                  <a:cubicBezTo>
                    <a:pt x="6837" y="1419"/>
                    <a:pt x="6900" y="1513"/>
                    <a:pt x="7026" y="1545"/>
                  </a:cubicBezTo>
                  <a:cubicBezTo>
                    <a:pt x="7499" y="1671"/>
                    <a:pt x="7971" y="1860"/>
                    <a:pt x="8413" y="2080"/>
                  </a:cubicBezTo>
                  <a:cubicBezTo>
                    <a:pt x="8459" y="2126"/>
                    <a:pt x="8539" y="2156"/>
                    <a:pt x="8627" y="2156"/>
                  </a:cubicBezTo>
                  <a:cubicBezTo>
                    <a:pt x="8660" y="2156"/>
                    <a:pt x="8694" y="2152"/>
                    <a:pt x="8728" y="2143"/>
                  </a:cubicBezTo>
                  <a:lnTo>
                    <a:pt x="9389" y="1891"/>
                  </a:lnTo>
                  <a:lnTo>
                    <a:pt x="10051" y="2553"/>
                  </a:lnTo>
                  <a:lnTo>
                    <a:pt x="9799" y="3214"/>
                  </a:lnTo>
                  <a:cubicBezTo>
                    <a:pt x="9767" y="3340"/>
                    <a:pt x="9767" y="3435"/>
                    <a:pt x="9862" y="3561"/>
                  </a:cubicBezTo>
                  <a:cubicBezTo>
                    <a:pt x="10114" y="3970"/>
                    <a:pt x="10334" y="4412"/>
                    <a:pt x="10397" y="4916"/>
                  </a:cubicBezTo>
                  <a:cubicBezTo>
                    <a:pt x="10460" y="5042"/>
                    <a:pt x="10492" y="5136"/>
                    <a:pt x="10586" y="5168"/>
                  </a:cubicBezTo>
                  <a:lnTo>
                    <a:pt x="11279" y="5483"/>
                  </a:lnTo>
                  <a:lnTo>
                    <a:pt x="11279" y="6459"/>
                  </a:lnTo>
                  <a:lnTo>
                    <a:pt x="10586" y="6774"/>
                  </a:lnTo>
                  <a:cubicBezTo>
                    <a:pt x="10523" y="6806"/>
                    <a:pt x="10460" y="6900"/>
                    <a:pt x="10397" y="7026"/>
                  </a:cubicBezTo>
                  <a:cubicBezTo>
                    <a:pt x="10271" y="7499"/>
                    <a:pt x="10082" y="7972"/>
                    <a:pt x="9862" y="8381"/>
                  </a:cubicBezTo>
                  <a:cubicBezTo>
                    <a:pt x="9799" y="8476"/>
                    <a:pt x="9767" y="8602"/>
                    <a:pt x="9799" y="8696"/>
                  </a:cubicBezTo>
                  <a:lnTo>
                    <a:pt x="10051" y="9389"/>
                  </a:lnTo>
                  <a:lnTo>
                    <a:pt x="9389" y="10051"/>
                  </a:lnTo>
                  <a:lnTo>
                    <a:pt x="8728" y="9799"/>
                  </a:lnTo>
                  <a:cubicBezTo>
                    <a:pt x="8681" y="9787"/>
                    <a:pt x="8640" y="9780"/>
                    <a:pt x="8600" y="9780"/>
                  </a:cubicBezTo>
                  <a:cubicBezTo>
                    <a:pt x="8532" y="9780"/>
                    <a:pt x="8472" y="9802"/>
                    <a:pt x="8413" y="9862"/>
                  </a:cubicBezTo>
                  <a:cubicBezTo>
                    <a:pt x="7971" y="10114"/>
                    <a:pt x="7530" y="10303"/>
                    <a:pt x="7026" y="10397"/>
                  </a:cubicBezTo>
                  <a:cubicBezTo>
                    <a:pt x="6900" y="10429"/>
                    <a:pt x="6837" y="10492"/>
                    <a:pt x="6774" y="10586"/>
                  </a:cubicBezTo>
                  <a:lnTo>
                    <a:pt x="6459" y="11280"/>
                  </a:lnTo>
                  <a:lnTo>
                    <a:pt x="5483" y="11280"/>
                  </a:lnTo>
                  <a:lnTo>
                    <a:pt x="5168" y="10586"/>
                  </a:lnTo>
                  <a:cubicBezTo>
                    <a:pt x="5136" y="10523"/>
                    <a:pt x="5042" y="10429"/>
                    <a:pt x="4915" y="10397"/>
                  </a:cubicBezTo>
                  <a:cubicBezTo>
                    <a:pt x="4443" y="10271"/>
                    <a:pt x="3970" y="10082"/>
                    <a:pt x="3561" y="9862"/>
                  </a:cubicBezTo>
                  <a:cubicBezTo>
                    <a:pt x="3492" y="9816"/>
                    <a:pt x="3406" y="9786"/>
                    <a:pt x="3327" y="9786"/>
                  </a:cubicBezTo>
                  <a:cubicBezTo>
                    <a:pt x="3299" y="9786"/>
                    <a:pt x="3271" y="9790"/>
                    <a:pt x="3246" y="9799"/>
                  </a:cubicBezTo>
                  <a:lnTo>
                    <a:pt x="2553" y="10051"/>
                  </a:lnTo>
                  <a:lnTo>
                    <a:pt x="1891" y="9389"/>
                  </a:lnTo>
                  <a:lnTo>
                    <a:pt x="2143" y="8696"/>
                  </a:lnTo>
                  <a:cubicBezTo>
                    <a:pt x="2175" y="8602"/>
                    <a:pt x="2175" y="8507"/>
                    <a:pt x="2080" y="8381"/>
                  </a:cubicBezTo>
                  <a:cubicBezTo>
                    <a:pt x="1828" y="7972"/>
                    <a:pt x="1607" y="7531"/>
                    <a:pt x="1544" y="7026"/>
                  </a:cubicBezTo>
                  <a:cubicBezTo>
                    <a:pt x="1513" y="6900"/>
                    <a:pt x="1450" y="6806"/>
                    <a:pt x="1355" y="6774"/>
                  </a:cubicBezTo>
                  <a:lnTo>
                    <a:pt x="662" y="6459"/>
                  </a:lnTo>
                  <a:lnTo>
                    <a:pt x="662" y="5483"/>
                  </a:lnTo>
                  <a:lnTo>
                    <a:pt x="1355" y="5168"/>
                  </a:lnTo>
                  <a:cubicBezTo>
                    <a:pt x="1418" y="5136"/>
                    <a:pt x="1513" y="5042"/>
                    <a:pt x="1544" y="4916"/>
                  </a:cubicBezTo>
                  <a:cubicBezTo>
                    <a:pt x="1670" y="4443"/>
                    <a:pt x="1860" y="3970"/>
                    <a:pt x="2080" y="3561"/>
                  </a:cubicBezTo>
                  <a:cubicBezTo>
                    <a:pt x="2143" y="3466"/>
                    <a:pt x="2175" y="3340"/>
                    <a:pt x="2143" y="3214"/>
                  </a:cubicBezTo>
                  <a:lnTo>
                    <a:pt x="1891" y="2553"/>
                  </a:lnTo>
                  <a:lnTo>
                    <a:pt x="2553" y="1891"/>
                  </a:lnTo>
                  <a:lnTo>
                    <a:pt x="3246" y="2143"/>
                  </a:lnTo>
                  <a:cubicBezTo>
                    <a:pt x="3280" y="2155"/>
                    <a:pt x="3315" y="2162"/>
                    <a:pt x="3351" y="2162"/>
                  </a:cubicBezTo>
                  <a:cubicBezTo>
                    <a:pt x="3414" y="2162"/>
                    <a:pt x="3481" y="2140"/>
                    <a:pt x="3561" y="2080"/>
                  </a:cubicBezTo>
                  <a:cubicBezTo>
                    <a:pt x="3970" y="1828"/>
                    <a:pt x="4411" y="1608"/>
                    <a:pt x="4915" y="1545"/>
                  </a:cubicBezTo>
                  <a:cubicBezTo>
                    <a:pt x="5042" y="1513"/>
                    <a:pt x="5136" y="1450"/>
                    <a:pt x="5168" y="1356"/>
                  </a:cubicBezTo>
                  <a:lnTo>
                    <a:pt x="5483" y="662"/>
                  </a:lnTo>
                  <a:close/>
                  <a:moveTo>
                    <a:pt x="5294" y="1"/>
                  </a:moveTo>
                  <a:cubicBezTo>
                    <a:pt x="5168" y="1"/>
                    <a:pt x="5010" y="64"/>
                    <a:pt x="4978" y="190"/>
                  </a:cubicBezTo>
                  <a:lnTo>
                    <a:pt x="4632" y="915"/>
                  </a:lnTo>
                  <a:cubicBezTo>
                    <a:pt x="4191" y="1041"/>
                    <a:pt x="3750" y="1198"/>
                    <a:pt x="3372" y="1419"/>
                  </a:cubicBezTo>
                  <a:lnTo>
                    <a:pt x="2616" y="1198"/>
                  </a:lnTo>
                  <a:cubicBezTo>
                    <a:pt x="2579" y="1180"/>
                    <a:pt x="2539" y="1172"/>
                    <a:pt x="2500" y="1172"/>
                  </a:cubicBezTo>
                  <a:cubicBezTo>
                    <a:pt x="2405" y="1172"/>
                    <a:pt x="2314" y="1217"/>
                    <a:pt x="2269" y="1261"/>
                  </a:cubicBezTo>
                  <a:lnTo>
                    <a:pt x="1261" y="2238"/>
                  </a:lnTo>
                  <a:cubicBezTo>
                    <a:pt x="1198" y="2332"/>
                    <a:pt x="1166" y="2490"/>
                    <a:pt x="1198" y="2616"/>
                  </a:cubicBezTo>
                  <a:lnTo>
                    <a:pt x="1418" y="3340"/>
                  </a:lnTo>
                  <a:cubicBezTo>
                    <a:pt x="1198" y="3750"/>
                    <a:pt x="1040" y="4191"/>
                    <a:pt x="914" y="4601"/>
                  </a:cubicBezTo>
                  <a:lnTo>
                    <a:pt x="221" y="4979"/>
                  </a:lnTo>
                  <a:cubicBezTo>
                    <a:pt x="95" y="5010"/>
                    <a:pt x="1" y="5168"/>
                    <a:pt x="1" y="5294"/>
                  </a:cubicBezTo>
                  <a:lnTo>
                    <a:pt x="1" y="6711"/>
                  </a:lnTo>
                  <a:cubicBezTo>
                    <a:pt x="1" y="6806"/>
                    <a:pt x="95" y="6963"/>
                    <a:pt x="221" y="7026"/>
                  </a:cubicBezTo>
                  <a:lnTo>
                    <a:pt x="914" y="7373"/>
                  </a:lnTo>
                  <a:cubicBezTo>
                    <a:pt x="1040" y="7814"/>
                    <a:pt x="1198" y="8224"/>
                    <a:pt x="1418" y="8633"/>
                  </a:cubicBezTo>
                  <a:lnTo>
                    <a:pt x="1198" y="9389"/>
                  </a:lnTo>
                  <a:cubicBezTo>
                    <a:pt x="1166" y="9484"/>
                    <a:pt x="1198" y="9641"/>
                    <a:pt x="1261" y="9736"/>
                  </a:cubicBezTo>
                  <a:lnTo>
                    <a:pt x="2269" y="10712"/>
                  </a:lnTo>
                  <a:cubicBezTo>
                    <a:pt x="2316" y="10783"/>
                    <a:pt x="2417" y="10819"/>
                    <a:pt x="2517" y="10819"/>
                  </a:cubicBezTo>
                  <a:cubicBezTo>
                    <a:pt x="2551" y="10819"/>
                    <a:pt x="2584" y="10815"/>
                    <a:pt x="2616" y="10807"/>
                  </a:cubicBezTo>
                  <a:lnTo>
                    <a:pt x="3372" y="10555"/>
                  </a:lnTo>
                  <a:cubicBezTo>
                    <a:pt x="3750" y="10807"/>
                    <a:pt x="4191" y="10965"/>
                    <a:pt x="4632" y="11059"/>
                  </a:cubicBezTo>
                  <a:lnTo>
                    <a:pt x="4978" y="11784"/>
                  </a:lnTo>
                  <a:cubicBezTo>
                    <a:pt x="5010" y="11910"/>
                    <a:pt x="5168" y="11973"/>
                    <a:pt x="5294" y="11973"/>
                  </a:cubicBezTo>
                  <a:lnTo>
                    <a:pt x="6711" y="11973"/>
                  </a:lnTo>
                  <a:cubicBezTo>
                    <a:pt x="6837" y="11973"/>
                    <a:pt x="6995" y="11910"/>
                    <a:pt x="7026" y="11784"/>
                  </a:cubicBezTo>
                  <a:lnTo>
                    <a:pt x="7373" y="11059"/>
                  </a:lnTo>
                  <a:cubicBezTo>
                    <a:pt x="7814" y="10965"/>
                    <a:pt x="8255" y="10807"/>
                    <a:pt x="8633" y="10555"/>
                  </a:cubicBezTo>
                  <a:lnTo>
                    <a:pt x="9389" y="10807"/>
                  </a:lnTo>
                  <a:cubicBezTo>
                    <a:pt x="9421" y="10815"/>
                    <a:pt x="9454" y="10819"/>
                    <a:pt x="9488" y="10819"/>
                  </a:cubicBezTo>
                  <a:cubicBezTo>
                    <a:pt x="9588" y="10819"/>
                    <a:pt x="9688" y="10783"/>
                    <a:pt x="9736" y="10712"/>
                  </a:cubicBezTo>
                  <a:lnTo>
                    <a:pt x="10712" y="9736"/>
                  </a:lnTo>
                  <a:cubicBezTo>
                    <a:pt x="10807" y="9641"/>
                    <a:pt x="10838" y="9484"/>
                    <a:pt x="10807" y="9389"/>
                  </a:cubicBezTo>
                  <a:lnTo>
                    <a:pt x="10555" y="8633"/>
                  </a:lnTo>
                  <a:cubicBezTo>
                    <a:pt x="10807" y="8224"/>
                    <a:pt x="10964" y="7814"/>
                    <a:pt x="11059" y="7373"/>
                  </a:cubicBezTo>
                  <a:lnTo>
                    <a:pt x="11784" y="7026"/>
                  </a:lnTo>
                  <a:cubicBezTo>
                    <a:pt x="11910" y="6963"/>
                    <a:pt x="11973" y="6806"/>
                    <a:pt x="11973" y="6711"/>
                  </a:cubicBezTo>
                  <a:lnTo>
                    <a:pt x="11973" y="5294"/>
                  </a:lnTo>
                  <a:cubicBezTo>
                    <a:pt x="11973" y="5168"/>
                    <a:pt x="11910" y="5042"/>
                    <a:pt x="11784" y="4979"/>
                  </a:cubicBezTo>
                  <a:lnTo>
                    <a:pt x="11059" y="4601"/>
                  </a:lnTo>
                  <a:cubicBezTo>
                    <a:pt x="10964" y="4191"/>
                    <a:pt x="10807" y="3750"/>
                    <a:pt x="10555" y="3340"/>
                  </a:cubicBezTo>
                  <a:lnTo>
                    <a:pt x="10807" y="2616"/>
                  </a:lnTo>
                  <a:cubicBezTo>
                    <a:pt x="10838" y="2490"/>
                    <a:pt x="10807" y="2332"/>
                    <a:pt x="10712" y="2238"/>
                  </a:cubicBezTo>
                  <a:lnTo>
                    <a:pt x="9736" y="1261"/>
                  </a:lnTo>
                  <a:cubicBezTo>
                    <a:pt x="9691" y="1217"/>
                    <a:pt x="9584" y="1172"/>
                    <a:pt x="9491" y="1172"/>
                  </a:cubicBezTo>
                  <a:cubicBezTo>
                    <a:pt x="9453" y="1172"/>
                    <a:pt x="9417" y="1180"/>
                    <a:pt x="9389" y="1198"/>
                  </a:cubicBezTo>
                  <a:lnTo>
                    <a:pt x="8633" y="1419"/>
                  </a:lnTo>
                  <a:cubicBezTo>
                    <a:pt x="8255" y="1198"/>
                    <a:pt x="7814" y="1041"/>
                    <a:pt x="7373" y="915"/>
                  </a:cubicBezTo>
                  <a:lnTo>
                    <a:pt x="7026" y="190"/>
                  </a:lnTo>
                  <a:cubicBezTo>
                    <a:pt x="6995" y="64"/>
                    <a:pt x="6837" y="1"/>
                    <a:pt x="6711" y="1"/>
                  </a:cubicBezTo>
                  <a:close/>
                </a:path>
              </a:pathLst>
            </a:custGeom>
            <a:grpFill/>
            <a:ln>
              <a:noFill/>
            </a:ln>
          </p:spPr>
          <p:txBody>
            <a:bodyPr spcFirstLastPara="1" wrap="square" lIns="121900" tIns="121900" rIns="121900" bIns="121900" anchor="ctr" anchorCtr="0">
              <a:noAutofit/>
            </a:bodyPr>
            <a:lstStyle/>
            <a:p>
              <a:endParaRPr sz="2489"/>
            </a:p>
          </p:txBody>
        </p:sp>
        <p:sp>
          <p:nvSpPr>
            <p:cNvPr id="44" name="Google Shape;10850;p81">
              <a:extLst>
                <a:ext uri="{FF2B5EF4-FFF2-40B4-BE49-F238E27FC236}">
                  <a16:creationId xmlns:a16="http://schemas.microsoft.com/office/drawing/2014/main" id="{D11EB058-77B7-4F90-80A7-9F66ECD73A90}"/>
                </a:ext>
              </a:extLst>
            </p:cNvPr>
            <p:cNvSpPr/>
            <p:nvPr/>
          </p:nvSpPr>
          <p:spPr>
            <a:xfrm>
              <a:off x="-48579600" y="2764950"/>
              <a:ext cx="192975" cy="191400"/>
            </a:xfrm>
            <a:custGeom>
              <a:avLst/>
              <a:gdLst/>
              <a:ahLst/>
              <a:cxnLst/>
              <a:rect l="l" t="t" r="r" b="b"/>
              <a:pathLst>
                <a:path w="7719" h="7656" extrusionOk="0">
                  <a:moveTo>
                    <a:pt x="3844" y="3214"/>
                  </a:moveTo>
                  <a:lnTo>
                    <a:pt x="4442" y="4411"/>
                  </a:lnTo>
                  <a:cubicBezTo>
                    <a:pt x="4237" y="4490"/>
                    <a:pt x="4033" y="4529"/>
                    <a:pt x="3832" y="4529"/>
                  </a:cubicBezTo>
                  <a:cubicBezTo>
                    <a:pt x="3631" y="4529"/>
                    <a:pt x="3434" y="4490"/>
                    <a:pt x="3245" y="4411"/>
                  </a:cubicBezTo>
                  <a:lnTo>
                    <a:pt x="3844" y="3214"/>
                  </a:lnTo>
                  <a:close/>
                  <a:moveTo>
                    <a:pt x="3781" y="693"/>
                  </a:moveTo>
                  <a:cubicBezTo>
                    <a:pt x="5513" y="693"/>
                    <a:pt x="6931" y="2111"/>
                    <a:pt x="6931" y="3844"/>
                  </a:cubicBezTo>
                  <a:cubicBezTo>
                    <a:pt x="6994" y="5104"/>
                    <a:pt x="6301" y="6175"/>
                    <a:pt x="5230" y="6679"/>
                  </a:cubicBezTo>
                  <a:lnTo>
                    <a:pt x="5230" y="4568"/>
                  </a:lnTo>
                  <a:cubicBezTo>
                    <a:pt x="5230" y="4411"/>
                    <a:pt x="5230" y="4442"/>
                    <a:pt x="4127" y="2300"/>
                  </a:cubicBezTo>
                  <a:cubicBezTo>
                    <a:pt x="4033" y="2206"/>
                    <a:pt x="3938" y="2111"/>
                    <a:pt x="3812" y="2111"/>
                  </a:cubicBezTo>
                  <a:cubicBezTo>
                    <a:pt x="3686" y="2111"/>
                    <a:pt x="3560" y="2206"/>
                    <a:pt x="3497" y="2300"/>
                  </a:cubicBezTo>
                  <a:cubicBezTo>
                    <a:pt x="2363" y="4600"/>
                    <a:pt x="2394" y="4442"/>
                    <a:pt x="2394" y="4568"/>
                  </a:cubicBezTo>
                  <a:lnTo>
                    <a:pt x="2394" y="6679"/>
                  </a:lnTo>
                  <a:cubicBezTo>
                    <a:pt x="1355" y="6175"/>
                    <a:pt x="630" y="5104"/>
                    <a:pt x="630" y="3844"/>
                  </a:cubicBezTo>
                  <a:cubicBezTo>
                    <a:pt x="630" y="2111"/>
                    <a:pt x="2048" y="693"/>
                    <a:pt x="3781" y="693"/>
                  </a:cubicBezTo>
                  <a:close/>
                  <a:moveTo>
                    <a:pt x="4568" y="5104"/>
                  </a:moveTo>
                  <a:lnTo>
                    <a:pt x="4568" y="6931"/>
                  </a:lnTo>
                  <a:cubicBezTo>
                    <a:pt x="4316" y="6963"/>
                    <a:pt x="4096" y="6994"/>
                    <a:pt x="3844" y="6994"/>
                  </a:cubicBezTo>
                  <a:cubicBezTo>
                    <a:pt x="3623" y="6994"/>
                    <a:pt x="3371" y="6994"/>
                    <a:pt x="3151" y="6931"/>
                  </a:cubicBezTo>
                  <a:lnTo>
                    <a:pt x="3151" y="5104"/>
                  </a:lnTo>
                  <a:cubicBezTo>
                    <a:pt x="3371" y="5198"/>
                    <a:pt x="3623" y="5230"/>
                    <a:pt x="3844" y="5230"/>
                  </a:cubicBezTo>
                  <a:cubicBezTo>
                    <a:pt x="4096" y="5230"/>
                    <a:pt x="4316" y="5198"/>
                    <a:pt x="4568" y="5104"/>
                  </a:cubicBezTo>
                  <a:close/>
                  <a:moveTo>
                    <a:pt x="3844" y="0"/>
                  </a:moveTo>
                  <a:cubicBezTo>
                    <a:pt x="1733" y="0"/>
                    <a:pt x="0" y="1733"/>
                    <a:pt x="0" y="3844"/>
                  </a:cubicBezTo>
                  <a:cubicBezTo>
                    <a:pt x="0" y="5577"/>
                    <a:pt x="1134" y="7026"/>
                    <a:pt x="2678" y="7498"/>
                  </a:cubicBezTo>
                  <a:lnTo>
                    <a:pt x="2709" y="7498"/>
                  </a:lnTo>
                  <a:cubicBezTo>
                    <a:pt x="3056" y="7624"/>
                    <a:pt x="3466" y="7656"/>
                    <a:pt x="3844" y="7656"/>
                  </a:cubicBezTo>
                  <a:cubicBezTo>
                    <a:pt x="4253" y="7656"/>
                    <a:pt x="4631" y="7593"/>
                    <a:pt x="4978" y="7498"/>
                  </a:cubicBezTo>
                  <a:lnTo>
                    <a:pt x="5041" y="7498"/>
                  </a:lnTo>
                  <a:cubicBezTo>
                    <a:pt x="6616" y="6994"/>
                    <a:pt x="7719" y="5545"/>
                    <a:pt x="7719" y="3844"/>
                  </a:cubicBezTo>
                  <a:cubicBezTo>
                    <a:pt x="7719" y="1733"/>
                    <a:pt x="5986" y="0"/>
                    <a:pt x="3844"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46" name="Google Shape;10826;p81">
            <a:extLst>
              <a:ext uri="{FF2B5EF4-FFF2-40B4-BE49-F238E27FC236}">
                <a16:creationId xmlns:a16="http://schemas.microsoft.com/office/drawing/2014/main" id="{2FE4F98C-9A24-4C90-AF07-B220FC64DF8E}"/>
              </a:ext>
            </a:extLst>
          </p:cNvPr>
          <p:cNvGrpSpPr/>
          <p:nvPr/>
        </p:nvGrpSpPr>
        <p:grpSpPr>
          <a:xfrm>
            <a:off x="11074130" y="4314365"/>
            <a:ext cx="476365" cy="477599"/>
            <a:chOff x="-50523475" y="2316000"/>
            <a:chExt cx="299325" cy="300100"/>
          </a:xfrm>
          <a:solidFill>
            <a:schemeClr val="tx2">
              <a:lumMod val="75000"/>
            </a:schemeClr>
          </a:solidFill>
        </p:grpSpPr>
        <p:sp>
          <p:nvSpPr>
            <p:cNvPr id="48" name="Google Shape;10827;p81">
              <a:extLst>
                <a:ext uri="{FF2B5EF4-FFF2-40B4-BE49-F238E27FC236}">
                  <a16:creationId xmlns:a16="http://schemas.microsoft.com/office/drawing/2014/main" id="{AF9C2197-5103-47DE-B07E-FD7AD81F0E84}"/>
                </a:ext>
              </a:extLst>
            </p:cNvPr>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grpFill/>
            <a:ln>
              <a:noFill/>
            </a:ln>
          </p:spPr>
          <p:txBody>
            <a:bodyPr spcFirstLastPara="1" wrap="square" lIns="121900" tIns="121900" rIns="121900" bIns="121900" anchor="ctr" anchorCtr="0">
              <a:noAutofit/>
            </a:bodyPr>
            <a:lstStyle/>
            <a:p>
              <a:endParaRPr sz="2489"/>
            </a:p>
          </p:txBody>
        </p:sp>
        <p:sp>
          <p:nvSpPr>
            <p:cNvPr id="50" name="Google Shape;10828;p81">
              <a:extLst>
                <a:ext uri="{FF2B5EF4-FFF2-40B4-BE49-F238E27FC236}">
                  <a16:creationId xmlns:a16="http://schemas.microsoft.com/office/drawing/2014/main" id="{15DDCBA4-DB73-4D46-A66C-09C847877EAF}"/>
                </a:ext>
              </a:extLst>
            </p:cNvPr>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51" name="Google Shape;10971;p81">
            <a:extLst>
              <a:ext uri="{FF2B5EF4-FFF2-40B4-BE49-F238E27FC236}">
                <a16:creationId xmlns:a16="http://schemas.microsoft.com/office/drawing/2014/main" id="{A8C5E587-C131-4B8F-8562-CAB7C744C3C5}"/>
              </a:ext>
            </a:extLst>
          </p:cNvPr>
          <p:cNvGrpSpPr/>
          <p:nvPr/>
        </p:nvGrpSpPr>
        <p:grpSpPr>
          <a:xfrm>
            <a:off x="10182976" y="5425890"/>
            <a:ext cx="478872" cy="480145"/>
            <a:chOff x="-44528075" y="1982825"/>
            <a:chExt cx="300900" cy="301700"/>
          </a:xfrm>
          <a:solidFill>
            <a:schemeClr val="tx2">
              <a:lumMod val="75000"/>
            </a:schemeClr>
          </a:solidFill>
        </p:grpSpPr>
        <p:sp>
          <p:nvSpPr>
            <p:cNvPr id="52" name="Google Shape;10972;p81">
              <a:extLst>
                <a:ext uri="{FF2B5EF4-FFF2-40B4-BE49-F238E27FC236}">
                  <a16:creationId xmlns:a16="http://schemas.microsoft.com/office/drawing/2014/main" id="{10E8A5FA-BB2D-4344-90E3-344CFB55D7B0}"/>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grpFill/>
            <a:ln>
              <a:noFill/>
            </a:ln>
          </p:spPr>
          <p:txBody>
            <a:bodyPr spcFirstLastPara="1" wrap="square" lIns="121900" tIns="121900" rIns="121900" bIns="121900" anchor="ctr" anchorCtr="0">
              <a:noAutofit/>
            </a:bodyPr>
            <a:lstStyle/>
            <a:p>
              <a:endParaRPr sz="2489"/>
            </a:p>
          </p:txBody>
        </p:sp>
        <p:sp>
          <p:nvSpPr>
            <p:cNvPr id="53" name="Google Shape;10973;p81">
              <a:extLst>
                <a:ext uri="{FF2B5EF4-FFF2-40B4-BE49-F238E27FC236}">
                  <a16:creationId xmlns:a16="http://schemas.microsoft.com/office/drawing/2014/main" id="{A3F5A7DC-DFAA-4310-A865-352694510BE9}"/>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endParaRPr sz="2489"/>
            </a:p>
          </p:txBody>
        </p:sp>
        <p:sp>
          <p:nvSpPr>
            <p:cNvPr id="54" name="Google Shape;10974;p81">
              <a:extLst>
                <a:ext uri="{FF2B5EF4-FFF2-40B4-BE49-F238E27FC236}">
                  <a16:creationId xmlns:a16="http://schemas.microsoft.com/office/drawing/2014/main" id="{2557FC0B-258E-4572-A8CE-859506B517F4}"/>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endParaRPr sz="2489"/>
            </a:p>
          </p:txBody>
        </p:sp>
        <p:sp>
          <p:nvSpPr>
            <p:cNvPr id="55" name="Google Shape;10975;p81">
              <a:extLst>
                <a:ext uri="{FF2B5EF4-FFF2-40B4-BE49-F238E27FC236}">
                  <a16:creationId xmlns:a16="http://schemas.microsoft.com/office/drawing/2014/main" id="{0246F0BF-E120-4109-A4CB-9523A5ACD6E6}"/>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endParaRPr sz="2489"/>
            </a:p>
          </p:txBody>
        </p:sp>
        <p:sp>
          <p:nvSpPr>
            <p:cNvPr id="56" name="Google Shape;10976;p81">
              <a:extLst>
                <a:ext uri="{FF2B5EF4-FFF2-40B4-BE49-F238E27FC236}">
                  <a16:creationId xmlns:a16="http://schemas.microsoft.com/office/drawing/2014/main" id="{3F61FF06-2CEA-4869-8AF7-E466CC9F0666}"/>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grpFill/>
            <a:ln>
              <a:noFill/>
            </a:ln>
          </p:spPr>
          <p:txBody>
            <a:bodyPr spcFirstLastPara="1" wrap="square" lIns="121900" tIns="121900" rIns="121900" bIns="121900" anchor="ctr" anchorCtr="0">
              <a:noAutofit/>
            </a:bodyPr>
            <a:lstStyle/>
            <a:p>
              <a:endParaRPr sz="2489"/>
            </a:p>
          </p:txBody>
        </p:sp>
        <p:sp>
          <p:nvSpPr>
            <p:cNvPr id="57" name="Google Shape;10977;p81">
              <a:extLst>
                <a:ext uri="{FF2B5EF4-FFF2-40B4-BE49-F238E27FC236}">
                  <a16:creationId xmlns:a16="http://schemas.microsoft.com/office/drawing/2014/main" id="{66C0BE8E-971F-4CF4-BCA6-A6093ECC2BFE}"/>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grpFill/>
            <a:ln>
              <a:noFill/>
            </a:ln>
          </p:spPr>
          <p:txBody>
            <a:bodyPr spcFirstLastPara="1" wrap="square" lIns="121900" tIns="121900" rIns="121900" bIns="121900" anchor="ctr" anchorCtr="0">
              <a:noAutofit/>
            </a:bodyPr>
            <a:lstStyle/>
            <a:p>
              <a:endParaRPr sz="2489"/>
            </a:p>
          </p:txBody>
        </p:sp>
        <p:sp>
          <p:nvSpPr>
            <p:cNvPr id="59" name="Google Shape;10978;p81">
              <a:extLst>
                <a:ext uri="{FF2B5EF4-FFF2-40B4-BE49-F238E27FC236}">
                  <a16:creationId xmlns:a16="http://schemas.microsoft.com/office/drawing/2014/main" id="{8D809583-F1AC-4F8A-9323-0260CB2071AC}"/>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61" name="Google Shape;10886;p81">
            <a:extLst>
              <a:ext uri="{FF2B5EF4-FFF2-40B4-BE49-F238E27FC236}">
                <a16:creationId xmlns:a16="http://schemas.microsoft.com/office/drawing/2014/main" id="{5C089F55-8CDD-45B6-81E6-F3FD814247CD}"/>
              </a:ext>
            </a:extLst>
          </p:cNvPr>
          <p:cNvGrpSpPr/>
          <p:nvPr/>
        </p:nvGrpSpPr>
        <p:grpSpPr>
          <a:xfrm>
            <a:off x="4169200" y="5538725"/>
            <a:ext cx="477639" cy="477599"/>
            <a:chOff x="-46401050" y="2333325"/>
            <a:chExt cx="300125" cy="300100"/>
          </a:xfrm>
          <a:solidFill>
            <a:schemeClr val="tx2">
              <a:lumMod val="75000"/>
            </a:schemeClr>
          </a:solidFill>
        </p:grpSpPr>
        <p:sp>
          <p:nvSpPr>
            <p:cNvPr id="62" name="Google Shape;10887;p81">
              <a:extLst>
                <a:ext uri="{FF2B5EF4-FFF2-40B4-BE49-F238E27FC236}">
                  <a16:creationId xmlns:a16="http://schemas.microsoft.com/office/drawing/2014/main" id="{37971827-A3D8-4B8C-A345-D381D57F7CE2}"/>
                </a:ext>
              </a:extLst>
            </p:cNvPr>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grpFill/>
            <a:ln>
              <a:noFill/>
            </a:ln>
          </p:spPr>
          <p:txBody>
            <a:bodyPr spcFirstLastPara="1" wrap="square" lIns="121900" tIns="121900" rIns="121900" bIns="121900" anchor="ctr" anchorCtr="0">
              <a:noAutofit/>
            </a:bodyPr>
            <a:lstStyle/>
            <a:p>
              <a:endParaRPr sz="2489"/>
            </a:p>
          </p:txBody>
        </p:sp>
        <p:sp>
          <p:nvSpPr>
            <p:cNvPr id="63" name="Google Shape;10888;p81">
              <a:extLst>
                <a:ext uri="{FF2B5EF4-FFF2-40B4-BE49-F238E27FC236}">
                  <a16:creationId xmlns:a16="http://schemas.microsoft.com/office/drawing/2014/main" id="{19CF4A91-281C-42C2-B1DE-56373C319BFA}"/>
                </a:ext>
              </a:extLst>
            </p:cNvPr>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grpFill/>
            <a:ln>
              <a:noFill/>
            </a:ln>
          </p:spPr>
          <p:txBody>
            <a:bodyPr spcFirstLastPara="1" wrap="square" lIns="121900" tIns="121900" rIns="121900" bIns="121900" anchor="ctr" anchorCtr="0">
              <a:noAutofit/>
            </a:bodyPr>
            <a:lstStyle/>
            <a:p>
              <a:endParaRPr sz="2489"/>
            </a:p>
          </p:txBody>
        </p:sp>
        <p:sp>
          <p:nvSpPr>
            <p:cNvPr id="64" name="Google Shape;10889;p81">
              <a:extLst>
                <a:ext uri="{FF2B5EF4-FFF2-40B4-BE49-F238E27FC236}">
                  <a16:creationId xmlns:a16="http://schemas.microsoft.com/office/drawing/2014/main" id="{158D0BA4-0BE7-4F7E-AD81-AA5158C814D4}"/>
                </a:ext>
              </a:extLst>
            </p:cNvPr>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grpFill/>
            <a:ln>
              <a:noFill/>
            </a:ln>
          </p:spPr>
          <p:txBody>
            <a:bodyPr spcFirstLastPara="1" wrap="square" lIns="121900" tIns="121900" rIns="121900" bIns="121900" anchor="ctr" anchorCtr="0">
              <a:noAutofit/>
            </a:bodyPr>
            <a:lstStyle/>
            <a:p>
              <a:endParaRPr sz="2489"/>
            </a:p>
          </p:txBody>
        </p:sp>
        <p:sp>
          <p:nvSpPr>
            <p:cNvPr id="65" name="Google Shape;10890;p81">
              <a:extLst>
                <a:ext uri="{FF2B5EF4-FFF2-40B4-BE49-F238E27FC236}">
                  <a16:creationId xmlns:a16="http://schemas.microsoft.com/office/drawing/2014/main" id="{8004A83C-976C-4390-8CBF-0D96A4E6E5F9}"/>
                </a:ext>
              </a:extLst>
            </p:cNvPr>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66" name="Google Shape;9991;p78">
            <a:extLst>
              <a:ext uri="{FF2B5EF4-FFF2-40B4-BE49-F238E27FC236}">
                <a16:creationId xmlns:a16="http://schemas.microsoft.com/office/drawing/2014/main" id="{C0BB829A-9479-4093-9EE7-A3BF7CD260EA}"/>
              </a:ext>
            </a:extLst>
          </p:cNvPr>
          <p:cNvGrpSpPr/>
          <p:nvPr/>
        </p:nvGrpSpPr>
        <p:grpSpPr>
          <a:xfrm>
            <a:off x="1424664" y="5310354"/>
            <a:ext cx="473417" cy="472181"/>
            <a:chOff x="-27358650" y="1961575"/>
            <a:chExt cx="296950" cy="296175"/>
          </a:xfrm>
          <a:solidFill>
            <a:schemeClr val="tx2">
              <a:lumMod val="75000"/>
            </a:schemeClr>
          </a:solidFill>
        </p:grpSpPr>
        <p:sp>
          <p:nvSpPr>
            <p:cNvPr id="67" name="Google Shape;9992;p78">
              <a:extLst>
                <a:ext uri="{FF2B5EF4-FFF2-40B4-BE49-F238E27FC236}">
                  <a16:creationId xmlns:a16="http://schemas.microsoft.com/office/drawing/2014/main" id="{089A0B5D-3FDC-46FE-B446-10EDABDAFAD0}"/>
                </a:ext>
              </a:extLst>
            </p:cNvPr>
            <p:cNvSpPr/>
            <p:nvPr/>
          </p:nvSpPr>
          <p:spPr>
            <a:xfrm>
              <a:off x="-27358650" y="1961575"/>
              <a:ext cx="296950" cy="296175"/>
            </a:xfrm>
            <a:custGeom>
              <a:avLst/>
              <a:gdLst/>
              <a:ahLst/>
              <a:cxnLst/>
              <a:rect l="l" t="t" r="r" b="b"/>
              <a:pathLst>
                <a:path w="11878" h="11847" extrusionOk="0">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grpFill/>
            <a:ln>
              <a:noFill/>
            </a:ln>
          </p:spPr>
          <p:txBody>
            <a:bodyPr spcFirstLastPara="1" wrap="square" lIns="121900" tIns="121900" rIns="121900" bIns="121900" anchor="ctr" anchorCtr="0">
              <a:noAutofit/>
            </a:bodyPr>
            <a:lstStyle/>
            <a:p>
              <a:endParaRPr sz="2489"/>
            </a:p>
          </p:txBody>
        </p:sp>
        <p:sp>
          <p:nvSpPr>
            <p:cNvPr id="68" name="Google Shape;9993;p78">
              <a:extLst>
                <a:ext uri="{FF2B5EF4-FFF2-40B4-BE49-F238E27FC236}">
                  <a16:creationId xmlns:a16="http://schemas.microsoft.com/office/drawing/2014/main" id="{6CD80131-A2F6-46FA-BB89-07BC6DC2F250}"/>
                </a:ext>
              </a:extLst>
            </p:cNvPr>
            <p:cNvSpPr/>
            <p:nvPr/>
          </p:nvSpPr>
          <p:spPr>
            <a:xfrm>
              <a:off x="-27246025" y="2152175"/>
              <a:ext cx="70900" cy="70900"/>
            </a:xfrm>
            <a:custGeom>
              <a:avLst/>
              <a:gdLst/>
              <a:ahLst/>
              <a:cxnLst/>
              <a:rect l="l" t="t" r="r" b="b"/>
              <a:pathLst>
                <a:path w="2836" h="2836" extrusionOk="0">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69" name="Group 68">
            <a:extLst>
              <a:ext uri="{FF2B5EF4-FFF2-40B4-BE49-F238E27FC236}">
                <a16:creationId xmlns:a16="http://schemas.microsoft.com/office/drawing/2014/main" id="{1AB4864F-9AEE-434A-A60B-904B6DC57474}"/>
              </a:ext>
            </a:extLst>
          </p:cNvPr>
          <p:cNvGrpSpPr/>
          <p:nvPr/>
        </p:nvGrpSpPr>
        <p:grpSpPr>
          <a:xfrm>
            <a:off x="2586194" y="935949"/>
            <a:ext cx="1403053" cy="277818"/>
            <a:chOff x="7451186" y="2571748"/>
            <a:chExt cx="477689" cy="94587"/>
          </a:xfrm>
          <a:solidFill>
            <a:srgbClr val="F7E64D"/>
          </a:solidFill>
        </p:grpSpPr>
        <p:grpSp>
          <p:nvGrpSpPr>
            <p:cNvPr id="70" name="Google Shape;1412;p71">
              <a:extLst>
                <a:ext uri="{FF2B5EF4-FFF2-40B4-BE49-F238E27FC236}">
                  <a16:creationId xmlns:a16="http://schemas.microsoft.com/office/drawing/2014/main" id="{11C87433-61BD-4DB2-BA35-0DD0094A348A}"/>
                </a:ext>
              </a:extLst>
            </p:cNvPr>
            <p:cNvGrpSpPr/>
            <p:nvPr/>
          </p:nvGrpSpPr>
          <p:grpSpPr>
            <a:xfrm>
              <a:off x="7451186" y="2576286"/>
              <a:ext cx="162515" cy="90049"/>
              <a:chOff x="4791775" y="1877500"/>
              <a:chExt cx="66725" cy="36975"/>
            </a:xfrm>
            <a:grpFill/>
          </p:grpSpPr>
          <p:sp>
            <p:nvSpPr>
              <p:cNvPr id="77" name="Google Shape;1413;p71">
                <a:extLst>
                  <a:ext uri="{FF2B5EF4-FFF2-40B4-BE49-F238E27FC236}">
                    <a16:creationId xmlns:a16="http://schemas.microsoft.com/office/drawing/2014/main" id="{66ADF140-1FAF-44F8-AB2F-E08B19CBE8E1}"/>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78" name="Google Shape;1414;p71">
                <a:extLst>
                  <a:ext uri="{FF2B5EF4-FFF2-40B4-BE49-F238E27FC236}">
                    <a16:creationId xmlns:a16="http://schemas.microsoft.com/office/drawing/2014/main" id="{760ACEB1-413D-4890-B7E5-7F392660C8D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71" name="Google Shape;1412;p71">
              <a:extLst>
                <a:ext uri="{FF2B5EF4-FFF2-40B4-BE49-F238E27FC236}">
                  <a16:creationId xmlns:a16="http://schemas.microsoft.com/office/drawing/2014/main" id="{1596F965-C4A6-43A7-9CC9-CE0556ABDBB7}"/>
                </a:ext>
              </a:extLst>
            </p:cNvPr>
            <p:cNvGrpSpPr/>
            <p:nvPr/>
          </p:nvGrpSpPr>
          <p:grpSpPr>
            <a:xfrm>
              <a:off x="7603383" y="2571748"/>
              <a:ext cx="162515" cy="90049"/>
              <a:chOff x="4791775" y="1877500"/>
              <a:chExt cx="66725" cy="36975"/>
            </a:xfrm>
            <a:grpFill/>
          </p:grpSpPr>
          <p:sp>
            <p:nvSpPr>
              <p:cNvPr id="75" name="Google Shape;1413;p71">
                <a:extLst>
                  <a:ext uri="{FF2B5EF4-FFF2-40B4-BE49-F238E27FC236}">
                    <a16:creationId xmlns:a16="http://schemas.microsoft.com/office/drawing/2014/main" id="{03117B50-014E-47EB-B3F6-390885CEA865}"/>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76" name="Google Shape;1414;p71">
                <a:extLst>
                  <a:ext uri="{FF2B5EF4-FFF2-40B4-BE49-F238E27FC236}">
                    <a16:creationId xmlns:a16="http://schemas.microsoft.com/office/drawing/2014/main" id="{6542403D-0D7C-465D-8119-EA8D005C3BA5}"/>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72" name="Google Shape;1412;p71">
              <a:extLst>
                <a:ext uri="{FF2B5EF4-FFF2-40B4-BE49-F238E27FC236}">
                  <a16:creationId xmlns:a16="http://schemas.microsoft.com/office/drawing/2014/main" id="{32936B1B-BD19-48B3-87CF-B507FA857560}"/>
                </a:ext>
              </a:extLst>
            </p:cNvPr>
            <p:cNvGrpSpPr/>
            <p:nvPr/>
          </p:nvGrpSpPr>
          <p:grpSpPr>
            <a:xfrm>
              <a:off x="7766360" y="2571748"/>
              <a:ext cx="162515" cy="90049"/>
              <a:chOff x="4791775" y="1877500"/>
              <a:chExt cx="66725" cy="36975"/>
            </a:xfrm>
            <a:grpFill/>
          </p:grpSpPr>
          <p:sp>
            <p:nvSpPr>
              <p:cNvPr id="73" name="Google Shape;1413;p71">
                <a:extLst>
                  <a:ext uri="{FF2B5EF4-FFF2-40B4-BE49-F238E27FC236}">
                    <a16:creationId xmlns:a16="http://schemas.microsoft.com/office/drawing/2014/main" id="{6A9E197D-3431-42DA-8005-5017DA68A56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74" name="Google Shape;1414;p71">
                <a:extLst>
                  <a:ext uri="{FF2B5EF4-FFF2-40B4-BE49-F238E27FC236}">
                    <a16:creationId xmlns:a16="http://schemas.microsoft.com/office/drawing/2014/main" id="{CFF44C28-0C96-4406-ACB7-764730FCBFF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27204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775746" y="2921454"/>
            <a:ext cx="5483054" cy="1569660"/>
          </a:xfrm>
          <a:prstGeom prst="rect">
            <a:avLst/>
          </a:prstGeom>
          <a:noFill/>
        </p:spPr>
        <p:txBody>
          <a:bodyPr wrap="square" rtlCol="0" anchor="ctr">
            <a:spAutoFit/>
          </a:bodyPr>
          <a:lstStyle/>
          <a:p>
            <a:r>
              <a:rPr lang="en-US" altLang="ko-KR" sz="4800" b="1" dirty="0">
                <a:solidFill>
                  <a:schemeClr val="bg1"/>
                </a:solidFill>
                <a:latin typeface="Tw Cen MT" panose="020B0602020104020603" pitchFamily="34" charset="0"/>
                <a:cs typeface="Arial" pitchFamily="34" charset="0"/>
              </a:rPr>
              <a:t>RANCANGAN</a:t>
            </a:r>
          </a:p>
          <a:p>
            <a:r>
              <a:rPr lang="en-US" altLang="ko-KR" sz="4800" b="1" dirty="0">
                <a:solidFill>
                  <a:schemeClr val="bg1"/>
                </a:solidFill>
                <a:latin typeface="Tw Cen MT" panose="020B0602020104020603" pitchFamily="34" charset="0"/>
                <a:cs typeface="Arial" pitchFamily="34" charset="0"/>
              </a:rPr>
              <a:t>SISTEM</a:t>
            </a:r>
            <a:endParaRPr lang="ko-KR" altLang="en-US" sz="4800" b="1" dirty="0">
              <a:solidFill>
                <a:schemeClr val="bg1"/>
              </a:solidFill>
              <a:latin typeface="Tw Cen MT" panose="020B0602020104020603" pitchFamily="34" charset="0"/>
              <a:cs typeface="Arial" pitchFamily="34" charset="0"/>
            </a:endParaRPr>
          </a:p>
        </p:txBody>
      </p:sp>
      <p:sp>
        <p:nvSpPr>
          <p:cNvPr id="2" name="TextBox 1">
            <a:extLst>
              <a:ext uri="{FF2B5EF4-FFF2-40B4-BE49-F238E27FC236}">
                <a16:creationId xmlns:a16="http://schemas.microsoft.com/office/drawing/2014/main" id="{1B111FCC-9D8A-413E-B210-AA5575CF3045}"/>
              </a:ext>
            </a:extLst>
          </p:cNvPr>
          <p:cNvSpPr txBox="1"/>
          <p:nvPr/>
        </p:nvSpPr>
        <p:spPr>
          <a:xfrm>
            <a:off x="7724946" y="2883354"/>
            <a:ext cx="5483054" cy="1569660"/>
          </a:xfrm>
          <a:prstGeom prst="rect">
            <a:avLst/>
          </a:prstGeom>
          <a:noFill/>
        </p:spPr>
        <p:txBody>
          <a:bodyPr wrap="square" rtlCol="0" anchor="ctr">
            <a:spAutoFit/>
          </a:bodyPr>
          <a:lstStyle/>
          <a:p>
            <a:r>
              <a:rPr lang="en-US" altLang="ko-KR" sz="4800" b="1" dirty="0">
                <a:ln>
                  <a:solidFill>
                    <a:schemeClr val="bg1"/>
                  </a:solidFill>
                </a:ln>
                <a:noFill/>
                <a:latin typeface="Tw Cen MT" panose="020B0602020104020603" pitchFamily="34" charset="0"/>
                <a:cs typeface="Arial" pitchFamily="34" charset="0"/>
              </a:rPr>
              <a:t>RANCANGAN</a:t>
            </a:r>
          </a:p>
          <a:p>
            <a:r>
              <a:rPr lang="en-US" altLang="ko-KR" sz="4800" b="1" dirty="0">
                <a:ln>
                  <a:solidFill>
                    <a:schemeClr val="bg1"/>
                  </a:solidFill>
                </a:ln>
                <a:noFill/>
                <a:latin typeface="Tw Cen MT" panose="020B0602020104020603" pitchFamily="34" charset="0"/>
                <a:cs typeface="Arial" pitchFamily="34" charset="0"/>
              </a:rPr>
              <a:t>SISTEM</a:t>
            </a:r>
            <a:endParaRPr lang="ko-KR" altLang="en-US" sz="4800" b="1" dirty="0">
              <a:ln>
                <a:solidFill>
                  <a:schemeClr val="bg1"/>
                </a:solidFill>
              </a:ln>
              <a:noFill/>
              <a:latin typeface="Tw Cen MT" panose="020B0602020104020603" pitchFamily="34" charset="0"/>
              <a:cs typeface="Arial" pitchFamily="34" charset="0"/>
            </a:endParaRPr>
          </a:p>
        </p:txBody>
      </p:sp>
      <p:grpSp>
        <p:nvGrpSpPr>
          <p:cNvPr id="5" name="Google Shape;10950;p81">
            <a:extLst>
              <a:ext uri="{FF2B5EF4-FFF2-40B4-BE49-F238E27FC236}">
                <a16:creationId xmlns:a16="http://schemas.microsoft.com/office/drawing/2014/main" id="{ED0BF712-9E5E-494A-92F9-A4A8A6B91588}"/>
              </a:ext>
            </a:extLst>
          </p:cNvPr>
          <p:cNvGrpSpPr/>
          <p:nvPr/>
        </p:nvGrpSpPr>
        <p:grpSpPr>
          <a:xfrm>
            <a:off x="5569563" y="2921455"/>
            <a:ext cx="2062183" cy="1569659"/>
            <a:chOff x="-47527350" y="2747625"/>
            <a:chExt cx="300100" cy="228425"/>
          </a:xfrm>
          <a:solidFill>
            <a:schemeClr val="bg1"/>
          </a:solidFill>
        </p:grpSpPr>
        <p:sp>
          <p:nvSpPr>
            <p:cNvPr id="6" name="Google Shape;10951;p81">
              <a:extLst>
                <a:ext uri="{FF2B5EF4-FFF2-40B4-BE49-F238E27FC236}">
                  <a16:creationId xmlns:a16="http://schemas.microsoft.com/office/drawing/2014/main" id="{C4BB5651-7F63-4D35-8D52-5F5FF964DECA}"/>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noFill/>
            </a:ln>
          </p:spPr>
          <p:txBody>
            <a:bodyPr spcFirstLastPara="1" wrap="square" lIns="121900" tIns="121900" rIns="121900" bIns="121900" anchor="ctr" anchorCtr="0">
              <a:noAutofit/>
            </a:bodyPr>
            <a:lstStyle/>
            <a:p>
              <a:endParaRPr sz="2489"/>
            </a:p>
          </p:txBody>
        </p:sp>
        <p:sp>
          <p:nvSpPr>
            <p:cNvPr id="7" name="Google Shape;10952;p81">
              <a:extLst>
                <a:ext uri="{FF2B5EF4-FFF2-40B4-BE49-F238E27FC236}">
                  <a16:creationId xmlns:a16="http://schemas.microsoft.com/office/drawing/2014/main" id="{4594A10A-B3CE-46A9-8E3D-34FA58A43F06}"/>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121900" tIns="121900" rIns="121900" bIns="121900" anchor="ctr" anchorCtr="0">
              <a:noAutofit/>
            </a:bodyPr>
            <a:lstStyle/>
            <a:p>
              <a:endParaRPr sz="2489"/>
            </a:p>
          </p:txBody>
        </p:sp>
        <p:sp>
          <p:nvSpPr>
            <p:cNvPr id="8" name="Google Shape;10953;p81">
              <a:extLst>
                <a:ext uri="{FF2B5EF4-FFF2-40B4-BE49-F238E27FC236}">
                  <a16:creationId xmlns:a16="http://schemas.microsoft.com/office/drawing/2014/main" id="{DFEDE4FC-E3AB-49D0-96C6-9164EA13F4BD}"/>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noFill/>
            </a:ln>
          </p:spPr>
          <p:txBody>
            <a:bodyPr spcFirstLastPara="1" wrap="square" lIns="121900" tIns="121900" rIns="121900" bIns="121900" anchor="ctr" anchorCtr="0">
              <a:noAutofit/>
            </a:bodyPr>
            <a:lstStyle/>
            <a:p>
              <a:endParaRPr sz="2489"/>
            </a:p>
          </p:txBody>
        </p:sp>
        <p:sp>
          <p:nvSpPr>
            <p:cNvPr id="9" name="Google Shape;10954;p81">
              <a:extLst>
                <a:ext uri="{FF2B5EF4-FFF2-40B4-BE49-F238E27FC236}">
                  <a16:creationId xmlns:a16="http://schemas.microsoft.com/office/drawing/2014/main" id="{B1C6026B-810D-4A16-B536-3F0BA6F7D50B}"/>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noFill/>
            </a:ln>
          </p:spPr>
          <p:txBody>
            <a:bodyPr spcFirstLastPara="1" wrap="square" lIns="121900" tIns="121900" rIns="121900" bIns="121900" anchor="ctr" anchorCtr="0">
              <a:noAutofit/>
            </a:bodyPr>
            <a:lstStyle/>
            <a:p>
              <a:endParaRPr sz="2489"/>
            </a:p>
          </p:txBody>
        </p:sp>
        <p:sp>
          <p:nvSpPr>
            <p:cNvPr id="11" name="Google Shape;10955;p81">
              <a:extLst>
                <a:ext uri="{FF2B5EF4-FFF2-40B4-BE49-F238E27FC236}">
                  <a16:creationId xmlns:a16="http://schemas.microsoft.com/office/drawing/2014/main" id="{E1A22FB5-FD43-40B2-B373-977E141E22B6}"/>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noFill/>
            </a:ln>
          </p:spPr>
          <p:txBody>
            <a:bodyPr spcFirstLastPara="1" wrap="square" lIns="121900" tIns="121900" rIns="121900" bIns="121900" anchor="ctr" anchorCtr="0">
              <a:noAutofit/>
            </a:bodyPr>
            <a:lstStyle/>
            <a:p>
              <a:endParaRPr sz="2489"/>
            </a:p>
          </p:txBody>
        </p:sp>
        <p:sp>
          <p:nvSpPr>
            <p:cNvPr id="12" name="Google Shape;10956;p81">
              <a:extLst>
                <a:ext uri="{FF2B5EF4-FFF2-40B4-BE49-F238E27FC236}">
                  <a16:creationId xmlns:a16="http://schemas.microsoft.com/office/drawing/2014/main" id="{C03297FB-03E3-4B50-AE21-D3B1620AD796}"/>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13" name="Group 12">
            <a:extLst>
              <a:ext uri="{FF2B5EF4-FFF2-40B4-BE49-F238E27FC236}">
                <a16:creationId xmlns:a16="http://schemas.microsoft.com/office/drawing/2014/main" id="{C4DF0C11-5305-403A-8C13-44CBE797A907}"/>
              </a:ext>
            </a:extLst>
          </p:cNvPr>
          <p:cNvGrpSpPr/>
          <p:nvPr/>
        </p:nvGrpSpPr>
        <p:grpSpPr>
          <a:xfrm>
            <a:off x="7775746" y="4453014"/>
            <a:ext cx="1403053" cy="277818"/>
            <a:chOff x="7451186" y="2571748"/>
            <a:chExt cx="477689" cy="94587"/>
          </a:xfrm>
          <a:solidFill>
            <a:srgbClr val="F7E64D"/>
          </a:solidFill>
        </p:grpSpPr>
        <p:grpSp>
          <p:nvGrpSpPr>
            <p:cNvPr id="14" name="Google Shape;1412;p71">
              <a:extLst>
                <a:ext uri="{FF2B5EF4-FFF2-40B4-BE49-F238E27FC236}">
                  <a16:creationId xmlns:a16="http://schemas.microsoft.com/office/drawing/2014/main" id="{4437D85D-709F-40D3-A2E2-FEB3B6D3B5F5}"/>
                </a:ext>
              </a:extLst>
            </p:cNvPr>
            <p:cNvGrpSpPr/>
            <p:nvPr/>
          </p:nvGrpSpPr>
          <p:grpSpPr>
            <a:xfrm>
              <a:off x="7451186" y="2576286"/>
              <a:ext cx="162515" cy="90049"/>
              <a:chOff x="4791775" y="1877500"/>
              <a:chExt cx="66725" cy="36975"/>
            </a:xfrm>
            <a:grpFill/>
          </p:grpSpPr>
          <p:sp>
            <p:nvSpPr>
              <p:cNvPr id="21" name="Google Shape;1413;p71">
                <a:extLst>
                  <a:ext uri="{FF2B5EF4-FFF2-40B4-BE49-F238E27FC236}">
                    <a16:creationId xmlns:a16="http://schemas.microsoft.com/office/drawing/2014/main" id="{F12F081B-23C9-48C6-8170-52419884DBB7}"/>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2" name="Google Shape;1414;p71">
                <a:extLst>
                  <a:ext uri="{FF2B5EF4-FFF2-40B4-BE49-F238E27FC236}">
                    <a16:creationId xmlns:a16="http://schemas.microsoft.com/office/drawing/2014/main" id="{5BF9D747-EF96-4BBB-ABF8-4930FDCEFE9A}"/>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5" name="Google Shape;1412;p71">
              <a:extLst>
                <a:ext uri="{FF2B5EF4-FFF2-40B4-BE49-F238E27FC236}">
                  <a16:creationId xmlns:a16="http://schemas.microsoft.com/office/drawing/2014/main" id="{A44B99C3-2736-4483-A187-07268006B40E}"/>
                </a:ext>
              </a:extLst>
            </p:cNvPr>
            <p:cNvGrpSpPr/>
            <p:nvPr/>
          </p:nvGrpSpPr>
          <p:grpSpPr>
            <a:xfrm>
              <a:off x="7603383" y="2571748"/>
              <a:ext cx="162515" cy="90049"/>
              <a:chOff x="4791775" y="1877500"/>
              <a:chExt cx="66725" cy="36975"/>
            </a:xfrm>
            <a:grpFill/>
          </p:grpSpPr>
          <p:sp>
            <p:nvSpPr>
              <p:cNvPr id="19" name="Google Shape;1413;p71">
                <a:extLst>
                  <a:ext uri="{FF2B5EF4-FFF2-40B4-BE49-F238E27FC236}">
                    <a16:creationId xmlns:a16="http://schemas.microsoft.com/office/drawing/2014/main" id="{1E540214-91B2-4DB0-AFA8-B4ADF6EE54F2}"/>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20" name="Google Shape;1414;p71">
                <a:extLst>
                  <a:ext uri="{FF2B5EF4-FFF2-40B4-BE49-F238E27FC236}">
                    <a16:creationId xmlns:a16="http://schemas.microsoft.com/office/drawing/2014/main" id="{9F38B9C2-98EC-4AE4-B8BF-6A80812CF2B8}"/>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6" name="Google Shape;1412;p71">
              <a:extLst>
                <a:ext uri="{FF2B5EF4-FFF2-40B4-BE49-F238E27FC236}">
                  <a16:creationId xmlns:a16="http://schemas.microsoft.com/office/drawing/2014/main" id="{4DF6601D-9B0C-43D6-B975-8805776AD0C9}"/>
                </a:ext>
              </a:extLst>
            </p:cNvPr>
            <p:cNvGrpSpPr/>
            <p:nvPr/>
          </p:nvGrpSpPr>
          <p:grpSpPr>
            <a:xfrm>
              <a:off x="7766360" y="2571748"/>
              <a:ext cx="162515" cy="90049"/>
              <a:chOff x="4791775" y="1877500"/>
              <a:chExt cx="66725" cy="36975"/>
            </a:xfrm>
            <a:grpFill/>
          </p:grpSpPr>
          <p:sp>
            <p:nvSpPr>
              <p:cNvPr id="17" name="Google Shape;1413;p71">
                <a:extLst>
                  <a:ext uri="{FF2B5EF4-FFF2-40B4-BE49-F238E27FC236}">
                    <a16:creationId xmlns:a16="http://schemas.microsoft.com/office/drawing/2014/main" id="{78076D82-642E-4AE9-BF9C-B1859471AF16}"/>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8" name="Google Shape;1414;p71">
                <a:extLst>
                  <a:ext uri="{FF2B5EF4-FFF2-40B4-BE49-F238E27FC236}">
                    <a16:creationId xmlns:a16="http://schemas.microsoft.com/office/drawing/2014/main" id="{E023B350-E13E-44F5-822F-75C818189CFC}"/>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48693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Kotak Teks 6">
            <a:extLst>
              <a:ext uri="{FF2B5EF4-FFF2-40B4-BE49-F238E27FC236}">
                <a16:creationId xmlns:a16="http://schemas.microsoft.com/office/drawing/2014/main" id="{1CF65277-B0CE-43CC-BB69-3564A8D53016}"/>
              </a:ext>
            </a:extLst>
          </p:cNvPr>
          <p:cNvSpPr txBox="1"/>
          <p:nvPr/>
        </p:nvSpPr>
        <p:spPr>
          <a:xfrm>
            <a:off x="2870199" y="500325"/>
            <a:ext cx="6451602" cy="840230"/>
          </a:xfrm>
          <a:prstGeom prst="rect">
            <a:avLst/>
          </a:prstGeom>
          <a:noFill/>
        </p:spPr>
        <p:txBody>
          <a:bodyPr wrap="square">
            <a:spAutoFit/>
          </a:bodyPr>
          <a:lstStyle/>
          <a:p>
            <a:pPr algn="ctr">
              <a:lnSpc>
                <a:spcPct val="90000"/>
              </a:lnSpc>
              <a:spcBef>
                <a:spcPct val="0"/>
              </a:spcBef>
              <a:spcAft>
                <a:spcPts val="600"/>
              </a:spcAft>
            </a:pPr>
            <a:r>
              <a:rPr lang="en-US" altLang="ko-KR" sz="5400" b="1" kern="1200" dirty="0">
                <a:ln>
                  <a:solidFill>
                    <a:schemeClr val="tx2">
                      <a:lumMod val="75000"/>
                    </a:schemeClr>
                  </a:solidFill>
                </a:ln>
                <a:solidFill>
                  <a:schemeClr val="bg1"/>
                </a:solidFill>
                <a:latin typeface="Tw Cen MT" panose="020B0602020104020603" pitchFamily="34" charset="0"/>
                <a:ea typeface="+mj-ea"/>
                <a:cs typeface="+mj-cs"/>
              </a:rPr>
              <a:t>DIAGRAM JENJANG</a:t>
            </a:r>
          </a:p>
        </p:txBody>
      </p:sp>
      <p:pic>
        <p:nvPicPr>
          <p:cNvPr id="12" name="Gambar 11" descr="Sebuah gambar berisi ruang&#10;&#10;Deskripsi dibuat secara otomatis">
            <a:extLst>
              <a:ext uri="{FF2B5EF4-FFF2-40B4-BE49-F238E27FC236}">
                <a16:creationId xmlns:a16="http://schemas.microsoft.com/office/drawing/2014/main" id="{DB807C57-83CF-4285-BD6A-88A2D3616981}"/>
              </a:ext>
            </a:extLst>
          </p:cNvPr>
          <p:cNvPicPr>
            <a:picLocks noChangeAspect="1"/>
          </p:cNvPicPr>
          <p:nvPr/>
        </p:nvPicPr>
        <p:blipFill>
          <a:blip r:embed="rId2">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1" y="1671320"/>
            <a:ext cx="12191998" cy="4888100"/>
          </a:xfrm>
          <a:prstGeom prst="rect">
            <a:avLst/>
          </a:prstGeom>
        </p:spPr>
      </p:pic>
      <p:sp>
        <p:nvSpPr>
          <p:cNvPr id="2" name="Kotak Teks 6">
            <a:extLst>
              <a:ext uri="{FF2B5EF4-FFF2-40B4-BE49-F238E27FC236}">
                <a16:creationId xmlns:a16="http://schemas.microsoft.com/office/drawing/2014/main" id="{FE512787-887E-4B6D-889D-F7DDAE59990E}"/>
              </a:ext>
            </a:extLst>
          </p:cNvPr>
          <p:cNvSpPr txBox="1"/>
          <p:nvPr/>
        </p:nvSpPr>
        <p:spPr>
          <a:xfrm>
            <a:off x="2908299" y="525725"/>
            <a:ext cx="6451602" cy="840230"/>
          </a:xfrm>
          <a:prstGeom prst="rect">
            <a:avLst/>
          </a:prstGeom>
          <a:noFill/>
        </p:spPr>
        <p:txBody>
          <a:bodyPr wrap="square">
            <a:spAutoFit/>
          </a:bodyPr>
          <a:lstStyle/>
          <a:p>
            <a:pPr algn="ctr">
              <a:lnSpc>
                <a:spcPct val="90000"/>
              </a:lnSpc>
              <a:spcBef>
                <a:spcPct val="0"/>
              </a:spcBef>
              <a:spcAft>
                <a:spcPts val="600"/>
              </a:spcAft>
            </a:pPr>
            <a:r>
              <a:rPr lang="en-US" altLang="ko-KR" sz="5400" b="1" kern="1200" dirty="0">
                <a:solidFill>
                  <a:schemeClr val="tx2"/>
                </a:solidFill>
                <a:latin typeface="Tw Cen MT" panose="020B0602020104020603" pitchFamily="34" charset="0"/>
                <a:ea typeface="+mj-ea"/>
                <a:cs typeface="+mj-cs"/>
              </a:rPr>
              <a:t>DIAGRAM JENJANG</a:t>
            </a:r>
          </a:p>
        </p:txBody>
      </p:sp>
      <p:grpSp>
        <p:nvGrpSpPr>
          <p:cNvPr id="6" name="Group 5">
            <a:extLst>
              <a:ext uri="{FF2B5EF4-FFF2-40B4-BE49-F238E27FC236}">
                <a16:creationId xmlns:a16="http://schemas.microsoft.com/office/drawing/2014/main" id="{86C9F428-C84F-4B40-9A52-3B05E865EFF4}"/>
              </a:ext>
            </a:extLst>
          </p:cNvPr>
          <p:cNvGrpSpPr/>
          <p:nvPr/>
        </p:nvGrpSpPr>
        <p:grpSpPr>
          <a:xfrm>
            <a:off x="3136899" y="1252446"/>
            <a:ext cx="1403053" cy="277818"/>
            <a:chOff x="7451186" y="2571748"/>
            <a:chExt cx="477689" cy="94587"/>
          </a:xfrm>
          <a:solidFill>
            <a:srgbClr val="F7E64D"/>
          </a:solidFill>
        </p:grpSpPr>
        <p:grpSp>
          <p:nvGrpSpPr>
            <p:cNvPr id="8" name="Google Shape;1412;p71">
              <a:extLst>
                <a:ext uri="{FF2B5EF4-FFF2-40B4-BE49-F238E27FC236}">
                  <a16:creationId xmlns:a16="http://schemas.microsoft.com/office/drawing/2014/main" id="{DEAAAF6A-2B9C-48BC-B585-FA067FC794E5}"/>
                </a:ext>
              </a:extLst>
            </p:cNvPr>
            <p:cNvGrpSpPr/>
            <p:nvPr/>
          </p:nvGrpSpPr>
          <p:grpSpPr>
            <a:xfrm>
              <a:off x="7451186" y="2576286"/>
              <a:ext cx="162515" cy="90049"/>
              <a:chOff x="4791775" y="1877500"/>
              <a:chExt cx="66725" cy="36975"/>
            </a:xfrm>
            <a:grpFill/>
          </p:grpSpPr>
          <p:sp>
            <p:nvSpPr>
              <p:cNvPr id="16" name="Google Shape;1413;p71">
                <a:extLst>
                  <a:ext uri="{FF2B5EF4-FFF2-40B4-BE49-F238E27FC236}">
                    <a16:creationId xmlns:a16="http://schemas.microsoft.com/office/drawing/2014/main" id="{28B30ED8-3600-4A2F-9EEE-2CB107E0E9B0}"/>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7" name="Google Shape;1414;p71">
                <a:extLst>
                  <a:ext uri="{FF2B5EF4-FFF2-40B4-BE49-F238E27FC236}">
                    <a16:creationId xmlns:a16="http://schemas.microsoft.com/office/drawing/2014/main" id="{93FF16F3-529A-4332-BE28-D1896198447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9" name="Google Shape;1412;p71">
              <a:extLst>
                <a:ext uri="{FF2B5EF4-FFF2-40B4-BE49-F238E27FC236}">
                  <a16:creationId xmlns:a16="http://schemas.microsoft.com/office/drawing/2014/main" id="{6F8DC00F-D667-45C9-8F66-35720D5ED499}"/>
                </a:ext>
              </a:extLst>
            </p:cNvPr>
            <p:cNvGrpSpPr/>
            <p:nvPr/>
          </p:nvGrpSpPr>
          <p:grpSpPr>
            <a:xfrm>
              <a:off x="7603383" y="2571748"/>
              <a:ext cx="162515" cy="90049"/>
              <a:chOff x="4791775" y="1877500"/>
              <a:chExt cx="66725" cy="36975"/>
            </a:xfrm>
            <a:grpFill/>
          </p:grpSpPr>
          <p:sp>
            <p:nvSpPr>
              <p:cNvPr id="14" name="Google Shape;1413;p71">
                <a:extLst>
                  <a:ext uri="{FF2B5EF4-FFF2-40B4-BE49-F238E27FC236}">
                    <a16:creationId xmlns:a16="http://schemas.microsoft.com/office/drawing/2014/main" id="{A4E68FFA-90F7-4637-870A-11E956599FDD}"/>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5" name="Google Shape;1414;p71">
                <a:extLst>
                  <a:ext uri="{FF2B5EF4-FFF2-40B4-BE49-F238E27FC236}">
                    <a16:creationId xmlns:a16="http://schemas.microsoft.com/office/drawing/2014/main" id="{2AD8C168-2103-4A3B-8208-7BA97722F2AD}"/>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nvGrpSpPr>
            <p:cNvPr id="10" name="Google Shape;1412;p71">
              <a:extLst>
                <a:ext uri="{FF2B5EF4-FFF2-40B4-BE49-F238E27FC236}">
                  <a16:creationId xmlns:a16="http://schemas.microsoft.com/office/drawing/2014/main" id="{46E189F5-5C64-4FB5-90F0-D65026581A23}"/>
                </a:ext>
              </a:extLst>
            </p:cNvPr>
            <p:cNvGrpSpPr/>
            <p:nvPr/>
          </p:nvGrpSpPr>
          <p:grpSpPr>
            <a:xfrm>
              <a:off x="7766360" y="2571748"/>
              <a:ext cx="162515" cy="90049"/>
              <a:chOff x="4791775" y="1877500"/>
              <a:chExt cx="66725" cy="36975"/>
            </a:xfrm>
            <a:grpFill/>
          </p:grpSpPr>
          <p:sp>
            <p:nvSpPr>
              <p:cNvPr id="11" name="Google Shape;1413;p71">
                <a:extLst>
                  <a:ext uri="{FF2B5EF4-FFF2-40B4-BE49-F238E27FC236}">
                    <a16:creationId xmlns:a16="http://schemas.microsoft.com/office/drawing/2014/main" id="{E8DA5832-6D7D-47D7-ADD7-78D2D0609C7E}"/>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sp>
            <p:nvSpPr>
              <p:cNvPr id="13" name="Google Shape;1414;p71">
                <a:extLst>
                  <a:ext uri="{FF2B5EF4-FFF2-40B4-BE49-F238E27FC236}">
                    <a16:creationId xmlns:a16="http://schemas.microsoft.com/office/drawing/2014/main" id="{47654FF8-1D38-40F6-B58C-B89A05BE848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516942009"/>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407</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Arial</vt:lpstr>
      <vt:lpstr>Bahnschrift SemiCondensed</vt:lpstr>
      <vt:lpstr>Times New Roman</vt:lpstr>
      <vt:lpstr>Tw Cen MT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Muhammad Gilang Pratama</dc:creator>
  <cp:lastModifiedBy>Satrio Prambodo</cp:lastModifiedBy>
  <cp:revision>9</cp:revision>
  <dcterms:created xsi:type="dcterms:W3CDTF">2020-09-03T13:05:50Z</dcterms:created>
  <dcterms:modified xsi:type="dcterms:W3CDTF">2020-09-03T23:35:14Z</dcterms:modified>
</cp:coreProperties>
</file>