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7073F-0EC6-47B7-87DF-D10450A2F45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49084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400804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400341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9F93D6C-97A1-4081-AC7C-037811AEB71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6490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312356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17073F-0EC6-47B7-87DF-D10450A2F458}"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266056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17073F-0EC6-47B7-87DF-D10450A2F458}"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2510753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7073F-0EC6-47B7-87DF-D10450A2F45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528613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417073F-0EC6-47B7-87DF-D10450A2F458}" type="datetimeFigureOut">
              <a:rPr lang="en-US" smtClean="0"/>
              <a:t>11/24/2024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F93D6C-97A1-4081-AC7C-037811AEB71B}" type="slidenum">
              <a:rPr lang="en-US" smtClean="0"/>
              <a:t>‹#›</a:t>
            </a:fld>
            <a:endParaRPr lang="en-US"/>
          </a:p>
        </p:txBody>
      </p:sp>
    </p:spTree>
    <p:extLst>
      <p:ext uri="{BB962C8B-B14F-4D97-AF65-F5344CB8AC3E}">
        <p14:creationId xmlns:p14="http://schemas.microsoft.com/office/powerpoint/2010/main" val="327920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7073F-0EC6-47B7-87DF-D10450A2F45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27623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7073F-0EC6-47B7-87DF-D10450A2F458}"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221834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198670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7073F-0EC6-47B7-87DF-D10450A2F458}"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35219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7073F-0EC6-47B7-87DF-D10450A2F458}"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140177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17073F-0EC6-47B7-87DF-D10450A2F458}"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395758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295345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7073F-0EC6-47B7-87DF-D10450A2F458}"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93D6C-97A1-4081-AC7C-037811AEB71B}" type="slidenum">
              <a:rPr lang="en-US" smtClean="0"/>
              <a:t>‹#›</a:t>
            </a:fld>
            <a:endParaRPr lang="en-US"/>
          </a:p>
        </p:txBody>
      </p:sp>
    </p:spTree>
    <p:extLst>
      <p:ext uri="{BB962C8B-B14F-4D97-AF65-F5344CB8AC3E}">
        <p14:creationId xmlns:p14="http://schemas.microsoft.com/office/powerpoint/2010/main" val="19982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17073F-0EC6-47B7-87DF-D10450A2F458}" type="datetimeFigureOut">
              <a:rPr lang="en-US" smtClean="0"/>
              <a:t>11/24/2024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F93D6C-97A1-4081-AC7C-037811AEB71B}" type="slidenum">
              <a:rPr lang="en-US" smtClean="0"/>
              <a:t>‹#›</a:t>
            </a:fld>
            <a:endParaRPr lang="en-US"/>
          </a:p>
        </p:txBody>
      </p:sp>
    </p:spTree>
    <p:extLst>
      <p:ext uri="{BB962C8B-B14F-4D97-AF65-F5344CB8AC3E}">
        <p14:creationId xmlns:p14="http://schemas.microsoft.com/office/powerpoint/2010/main" val="185734307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E588-3898-636E-4E49-DD9F2538D921}"/>
              </a:ext>
            </a:extLst>
          </p:cNvPr>
          <p:cNvSpPr>
            <a:spLocks noGrp="1"/>
          </p:cNvSpPr>
          <p:nvPr>
            <p:ph type="ctrTitle"/>
          </p:nvPr>
        </p:nvSpPr>
        <p:spPr/>
        <p:txBody>
          <a:bodyPr/>
          <a:lstStyle/>
          <a:p>
            <a:r>
              <a:rPr lang="en-US" b="1" dirty="0"/>
              <a:t>CAPSTONE PROJECT PRESENTATION</a:t>
            </a:r>
          </a:p>
        </p:txBody>
      </p:sp>
      <p:sp>
        <p:nvSpPr>
          <p:cNvPr id="3" name="Subtitle 2">
            <a:extLst>
              <a:ext uri="{FF2B5EF4-FFF2-40B4-BE49-F238E27FC236}">
                <a16:creationId xmlns:a16="http://schemas.microsoft.com/office/drawing/2014/main" id="{FF564BAD-7D64-C510-2488-078A2CC92D75}"/>
              </a:ext>
            </a:extLst>
          </p:cNvPr>
          <p:cNvSpPr>
            <a:spLocks noGrp="1"/>
          </p:cNvSpPr>
          <p:nvPr>
            <p:ph type="subTitle" idx="1"/>
          </p:nvPr>
        </p:nvSpPr>
        <p:spPr/>
        <p:txBody>
          <a:bodyPr/>
          <a:lstStyle/>
          <a:p>
            <a:r>
              <a:rPr lang="en-US" dirty="0"/>
              <a:t>By FE/23/18625462</a:t>
            </a:r>
          </a:p>
        </p:txBody>
      </p:sp>
    </p:spTree>
    <p:extLst>
      <p:ext uri="{BB962C8B-B14F-4D97-AF65-F5344CB8AC3E}">
        <p14:creationId xmlns:p14="http://schemas.microsoft.com/office/powerpoint/2010/main" val="143317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B9B7-0BFC-BD1B-E80A-776EA1514188}"/>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08AF0E82-DB3D-8546-F73B-B91B3A7454D6}"/>
              </a:ext>
            </a:extLst>
          </p:cNvPr>
          <p:cNvSpPr>
            <a:spLocks noGrp="1"/>
          </p:cNvSpPr>
          <p:nvPr>
            <p:ph idx="1"/>
          </p:nvPr>
        </p:nvSpPr>
        <p:spPr/>
        <p:txBody>
          <a:bodyPr/>
          <a:lstStyle/>
          <a:p>
            <a:r>
              <a:rPr lang="en-US" dirty="0"/>
              <a:t>Since the fight against COVID-19 has not been totally won, I recommend that all health organizations and governments should not relent in tackling this menace but to continually remain resolute. They should also continually educate the populace on safety health tips as all is involved in this fight.</a:t>
            </a:r>
          </a:p>
        </p:txBody>
      </p:sp>
    </p:spTree>
    <p:extLst>
      <p:ext uri="{BB962C8B-B14F-4D97-AF65-F5344CB8AC3E}">
        <p14:creationId xmlns:p14="http://schemas.microsoft.com/office/powerpoint/2010/main" val="283135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073E-607E-4F54-0A7A-1CB9B8F3DC0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CEE3BB9-7CA5-FFBE-B57A-1B6291AC9AD9}"/>
              </a:ext>
            </a:extLst>
          </p:cNvPr>
          <p:cNvSpPr>
            <a:spLocks noGrp="1"/>
          </p:cNvSpPr>
          <p:nvPr>
            <p:ph idx="1"/>
          </p:nvPr>
        </p:nvSpPr>
        <p:spPr/>
        <p:txBody>
          <a:bodyPr/>
          <a:lstStyle/>
          <a:p>
            <a:r>
              <a:rPr lang="en-US" dirty="0"/>
              <a:t>Here, I wrote a code to find out missing values and was able to visualize that</a:t>
            </a:r>
          </a:p>
        </p:txBody>
      </p:sp>
    </p:spTree>
    <p:extLst>
      <p:ext uri="{BB962C8B-B14F-4D97-AF65-F5344CB8AC3E}">
        <p14:creationId xmlns:p14="http://schemas.microsoft.com/office/powerpoint/2010/main" val="365623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6FF6-257D-B80A-9B14-6DDE64A186B2}"/>
              </a:ext>
            </a:extLst>
          </p:cNvPr>
          <p:cNvSpPr>
            <a:spLocks noGrp="1"/>
          </p:cNvSpPr>
          <p:nvPr>
            <p:ph type="title"/>
          </p:nvPr>
        </p:nvSpPr>
        <p:spPr/>
        <p:txBody>
          <a:bodyPr/>
          <a:lstStyle/>
          <a:p>
            <a:r>
              <a:rPr lang="en-US" dirty="0"/>
              <a:t>Missing values</a:t>
            </a:r>
          </a:p>
        </p:txBody>
      </p:sp>
      <p:pic>
        <p:nvPicPr>
          <p:cNvPr id="5" name="Content Placeholder 4">
            <a:extLst>
              <a:ext uri="{FF2B5EF4-FFF2-40B4-BE49-F238E27FC236}">
                <a16:creationId xmlns:a16="http://schemas.microsoft.com/office/drawing/2014/main" id="{3D1F68AB-C854-ECAB-357C-B9DF5CEAA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835" y="2336800"/>
            <a:ext cx="5480305" cy="3598863"/>
          </a:xfrm>
        </p:spPr>
      </p:pic>
    </p:spTree>
    <p:extLst>
      <p:ext uri="{BB962C8B-B14F-4D97-AF65-F5344CB8AC3E}">
        <p14:creationId xmlns:p14="http://schemas.microsoft.com/office/powerpoint/2010/main" val="170930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C33C-DB66-7789-9871-F4013B432180}"/>
              </a:ext>
            </a:extLst>
          </p:cNvPr>
          <p:cNvSpPr>
            <a:spLocks noGrp="1"/>
          </p:cNvSpPr>
          <p:nvPr>
            <p:ph type="title"/>
          </p:nvPr>
        </p:nvSpPr>
        <p:spPr/>
        <p:txBody>
          <a:bodyPr>
            <a:normAutofit/>
          </a:bodyPr>
          <a:lstStyle/>
          <a:p>
            <a:r>
              <a:rPr lang="en-GB" sz="3600" b="1" dirty="0">
                <a:effectLst/>
                <a:latin typeface="Times New Roman" panose="02020603050405020304" pitchFamily="18" charset="0"/>
                <a:ea typeface="Calibri" panose="020F0502020204030204" pitchFamily="34" charset="0"/>
              </a:rPr>
              <a:t>Exploratory Data Analysis (EDA)</a:t>
            </a:r>
            <a:endParaRPr lang="en-US" sz="7200" dirty="0"/>
          </a:p>
        </p:txBody>
      </p:sp>
      <p:sp>
        <p:nvSpPr>
          <p:cNvPr id="3" name="Content Placeholder 2">
            <a:extLst>
              <a:ext uri="{FF2B5EF4-FFF2-40B4-BE49-F238E27FC236}">
                <a16:creationId xmlns:a16="http://schemas.microsoft.com/office/drawing/2014/main" id="{6BDA23E8-91E2-359B-48E4-BAE9AD9CEFFC}"/>
              </a:ext>
            </a:extLst>
          </p:cNvPr>
          <p:cNvSpPr>
            <a:spLocks noGrp="1"/>
          </p:cNvSpPr>
          <p:nvPr>
            <p:ph idx="1"/>
          </p:nvPr>
        </p:nvSpPr>
        <p:spPr/>
        <p:txBody>
          <a:bodyPr/>
          <a:lstStyle/>
          <a:p>
            <a:r>
              <a:rPr lang="en-US" dirty="0"/>
              <a:t>I was took a sneak peak at the confirmed cases in all the countries captured in the data. The next slide shows the confirmed cases ranking of the first ten.</a:t>
            </a:r>
          </a:p>
        </p:txBody>
      </p:sp>
    </p:spTree>
    <p:extLst>
      <p:ext uri="{BB962C8B-B14F-4D97-AF65-F5344CB8AC3E}">
        <p14:creationId xmlns:p14="http://schemas.microsoft.com/office/powerpoint/2010/main" val="306217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3928-32B9-661B-2A21-176223EF2A65}"/>
              </a:ext>
            </a:extLst>
          </p:cNvPr>
          <p:cNvSpPr>
            <a:spLocks noGrp="1"/>
          </p:cNvSpPr>
          <p:nvPr>
            <p:ph type="title"/>
          </p:nvPr>
        </p:nvSpPr>
        <p:spPr/>
        <p:txBody>
          <a:bodyPr/>
          <a:lstStyle/>
          <a:p>
            <a:r>
              <a:rPr lang="en-US" dirty="0"/>
              <a:t>Confirmed cases over time</a:t>
            </a:r>
          </a:p>
        </p:txBody>
      </p:sp>
      <p:pic>
        <p:nvPicPr>
          <p:cNvPr id="5" name="Content Placeholder 4">
            <a:extLst>
              <a:ext uri="{FF2B5EF4-FFF2-40B4-BE49-F238E27FC236}">
                <a16:creationId xmlns:a16="http://schemas.microsoft.com/office/drawing/2014/main" id="{A3C8F7B1-9CCB-CF06-698A-5510199EC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33" y="2336800"/>
            <a:ext cx="7510909" cy="3598863"/>
          </a:xfrm>
        </p:spPr>
      </p:pic>
    </p:spTree>
    <p:extLst>
      <p:ext uri="{BB962C8B-B14F-4D97-AF65-F5344CB8AC3E}">
        <p14:creationId xmlns:p14="http://schemas.microsoft.com/office/powerpoint/2010/main" val="37273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35D2-3A4D-DE18-700C-9A9EE7EF1720}"/>
              </a:ext>
            </a:extLst>
          </p:cNvPr>
          <p:cNvSpPr>
            <a:spLocks noGrp="1"/>
          </p:cNvSpPr>
          <p:nvPr>
            <p:ph type="title"/>
          </p:nvPr>
        </p:nvSpPr>
        <p:spPr/>
        <p:txBody>
          <a:bodyPr/>
          <a:lstStyle/>
          <a:p>
            <a:r>
              <a:rPr lang="en-US" dirty="0"/>
              <a:t>Confirmed cases country ranking</a:t>
            </a:r>
          </a:p>
        </p:txBody>
      </p:sp>
      <p:pic>
        <p:nvPicPr>
          <p:cNvPr id="5" name="Content Placeholder 4">
            <a:extLst>
              <a:ext uri="{FF2B5EF4-FFF2-40B4-BE49-F238E27FC236}">
                <a16:creationId xmlns:a16="http://schemas.microsoft.com/office/drawing/2014/main" id="{8954EF2A-91C1-9101-3399-C3563FE6A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25" y="2336800"/>
            <a:ext cx="5518926" cy="3598863"/>
          </a:xfrm>
        </p:spPr>
      </p:pic>
    </p:spTree>
    <p:extLst>
      <p:ext uri="{BB962C8B-B14F-4D97-AF65-F5344CB8AC3E}">
        <p14:creationId xmlns:p14="http://schemas.microsoft.com/office/powerpoint/2010/main" val="345471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307E-0AFC-FC96-7C20-F80FDE7C42F9}"/>
              </a:ext>
            </a:extLst>
          </p:cNvPr>
          <p:cNvSpPr>
            <a:spLocks noGrp="1"/>
          </p:cNvSpPr>
          <p:nvPr>
            <p:ph type="title"/>
          </p:nvPr>
        </p:nvSpPr>
        <p:spPr/>
        <p:txBody>
          <a:bodyPr>
            <a:normAutofit/>
          </a:bodyPr>
          <a:lstStyle/>
          <a:p>
            <a:r>
              <a:rPr lang="en-GB" sz="3600" b="1" dirty="0">
                <a:effectLst/>
                <a:latin typeface="Times New Roman" panose="02020603050405020304" pitchFamily="18" charset="0"/>
                <a:ea typeface="Calibri" panose="020F0502020204030204" pitchFamily="34" charset="0"/>
              </a:rPr>
              <a:t>Model Development</a:t>
            </a:r>
            <a:endParaRPr lang="en-US" sz="7200" dirty="0"/>
          </a:p>
        </p:txBody>
      </p:sp>
      <p:sp>
        <p:nvSpPr>
          <p:cNvPr id="3" name="Content Placeholder 2">
            <a:extLst>
              <a:ext uri="{FF2B5EF4-FFF2-40B4-BE49-F238E27FC236}">
                <a16:creationId xmlns:a16="http://schemas.microsoft.com/office/drawing/2014/main" id="{20A669D1-EF2F-029D-0D6B-317776916CB3}"/>
              </a:ext>
            </a:extLst>
          </p:cNvPr>
          <p:cNvSpPr>
            <a:spLocks noGrp="1"/>
          </p:cNvSpPr>
          <p:nvPr>
            <p:ph idx="1"/>
          </p:nvPr>
        </p:nvSpPr>
        <p:spPr/>
        <p:txBody>
          <a:bodyPr/>
          <a:lstStyle/>
          <a:p>
            <a:r>
              <a:rPr lang="en-US" dirty="0"/>
              <a:t>This involves predicting the data to see its </a:t>
            </a:r>
            <a:r>
              <a:rPr lang="en-US" dirty="0" err="1"/>
              <a:t>behaviour</a:t>
            </a:r>
            <a:r>
              <a:rPr lang="en-US" dirty="0"/>
              <a:t> in subsequent years. The results shows that there will be a gross decline in COVID-19 cases in the years to come. This I presume is as a result of more improvement in the combat against the pandemic.</a:t>
            </a:r>
          </a:p>
        </p:txBody>
      </p:sp>
    </p:spTree>
    <p:extLst>
      <p:ext uri="{BB962C8B-B14F-4D97-AF65-F5344CB8AC3E}">
        <p14:creationId xmlns:p14="http://schemas.microsoft.com/office/powerpoint/2010/main" val="382206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AC-FB71-39C3-4181-4E4BC905CF29}"/>
              </a:ext>
            </a:extLst>
          </p:cNvPr>
          <p:cNvSpPr>
            <a:spLocks noGrp="1"/>
          </p:cNvSpPr>
          <p:nvPr>
            <p:ph type="title"/>
          </p:nvPr>
        </p:nvSpPr>
        <p:spPr/>
        <p:txBody>
          <a:bodyPr>
            <a:normAutofit/>
          </a:bodyPr>
          <a:lstStyle/>
          <a:p>
            <a:r>
              <a:rPr lang="en-GB" sz="3200" dirty="0">
                <a:effectLst/>
                <a:latin typeface="Times New Roman" panose="02020603050405020304" pitchFamily="18" charset="0"/>
                <a:ea typeface="Calibri" panose="020F0502020204030204" pitchFamily="34" charset="0"/>
              </a:rPr>
              <a:t>Decision Tree Regressor</a:t>
            </a:r>
            <a:endParaRPr lang="en-US" sz="6600" dirty="0"/>
          </a:p>
        </p:txBody>
      </p:sp>
      <p:pic>
        <p:nvPicPr>
          <p:cNvPr id="5" name="Content Placeholder 4">
            <a:extLst>
              <a:ext uri="{FF2B5EF4-FFF2-40B4-BE49-F238E27FC236}">
                <a16:creationId xmlns:a16="http://schemas.microsoft.com/office/drawing/2014/main" id="{4915706B-BE1B-E9B5-3720-CD4A677CB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989" y="2336800"/>
            <a:ext cx="9071998" cy="3598863"/>
          </a:xfrm>
        </p:spPr>
      </p:pic>
    </p:spTree>
    <p:extLst>
      <p:ext uri="{BB962C8B-B14F-4D97-AF65-F5344CB8AC3E}">
        <p14:creationId xmlns:p14="http://schemas.microsoft.com/office/powerpoint/2010/main" val="99990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7B9A-CF51-9D53-7672-C870C490A7C4}"/>
              </a:ext>
            </a:extLst>
          </p:cNvPr>
          <p:cNvSpPr>
            <a:spLocks noGrp="1"/>
          </p:cNvSpPr>
          <p:nvPr>
            <p:ph type="title"/>
          </p:nvPr>
        </p:nvSpPr>
        <p:spPr/>
        <p:txBody>
          <a:bodyPr>
            <a:normAutofit/>
          </a:bodyPr>
          <a:lstStyle/>
          <a:p>
            <a:r>
              <a:rPr lang="en-GB" sz="3200" b="1" dirty="0">
                <a:effectLst/>
                <a:latin typeface="Times New Roman" panose="02020603050405020304" pitchFamily="18" charset="0"/>
                <a:ea typeface="Calibri" panose="020F0502020204030204" pitchFamily="34" charset="0"/>
              </a:rPr>
              <a:t>Random Forest Regressor</a:t>
            </a:r>
            <a:endParaRPr lang="en-US" sz="6600" b="1" dirty="0"/>
          </a:p>
        </p:txBody>
      </p:sp>
      <p:pic>
        <p:nvPicPr>
          <p:cNvPr id="5" name="Content Placeholder 4">
            <a:extLst>
              <a:ext uri="{FF2B5EF4-FFF2-40B4-BE49-F238E27FC236}">
                <a16:creationId xmlns:a16="http://schemas.microsoft.com/office/drawing/2014/main" id="{C5F475E2-669E-2B1E-5B3E-66669904B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901" y="2336800"/>
            <a:ext cx="8776174" cy="3598863"/>
          </a:xfrm>
        </p:spPr>
      </p:pic>
    </p:spTree>
    <p:extLst>
      <p:ext uri="{BB962C8B-B14F-4D97-AF65-F5344CB8AC3E}">
        <p14:creationId xmlns:p14="http://schemas.microsoft.com/office/powerpoint/2010/main" val="38943084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TotalTime>
  <Words>183</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CAPSTONE PROJECT PRESENTATION</vt:lpstr>
      <vt:lpstr>Data Preprocessing</vt:lpstr>
      <vt:lpstr>Missing values</vt:lpstr>
      <vt:lpstr>Exploratory Data Analysis (EDA)</vt:lpstr>
      <vt:lpstr>Confirmed cases over time</vt:lpstr>
      <vt:lpstr>Confirmed cases country ranking</vt:lpstr>
      <vt:lpstr>Model Development</vt:lpstr>
      <vt:lpstr>Decision Tree Regressor</vt:lpstr>
      <vt:lpstr>Random Forest Regressor</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Manasseh Mafeng Gyang</dc:creator>
  <cp:lastModifiedBy>Manasseh Mafeng Gyang</cp:lastModifiedBy>
  <cp:revision>1</cp:revision>
  <dcterms:created xsi:type="dcterms:W3CDTF">2024-11-24T08:36:10Z</dcterms:created>
  <dcterms:modified xsi:type="dcterms:W3CDTF">2024-11-24T08:37:33Z</dcterms:modified>
</cp:coreProperties>
</file>