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1A41-73FE-46D3-9410-331FF46EE19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CE7C-67EC-435D-BDE0-62684C3E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1A41-73FE-46D3-9410-331FF46EE19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CE7C-67EC-435D-BDE0-62684C3E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8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1A41-73FE-46D3-9410-331FF46EE19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CE7C-67EC-435D-BDE0-62684C3E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6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1A41-73FE-46D3-9410-331FF46EE19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CE7C-67EC-435D-BDE0-62684C3E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1A41-73FE-46D3-9410-331FF46EE19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CE7C-67EC-435D-BDE0-62684C3E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5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1A41-73FE-46D3-9410-331FF46EE19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CE7C-67EC-435D-BDE0-62684C3E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1A41-73FE-46D3-9410-331FF46EE19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CE7C-67EC-435D-BDE0-62684C3E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1A41-73FE-46D3-9410-331FF46EE19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CE7C-67EC-435D-BDE0-62684C3E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1A41-73FE-46D3-9410-331FF46EE19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CE7C-67EC-435D-BDE0-62684C3E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1A41-73FE-46D3-9410-331FF46EE19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CE7C-67EC-435D-BDE0-62684C3E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8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1A41-73FE-46D3-9410-331FF46EE19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CE7C-67EC-435D-BDE0-62684C3E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1A41-73FE-46D3-9410-331FF46EE19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CE7C-67EC-435D-BDE0-62684C3E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5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FISH – comparison of RW to culture</a:t>
            </a:r>
            <a:br>
              <a:rPr lang="en-US" dirty="0" smtClean="0"/>
            </a:br>
            <a:r>
              <a:rPr lang="en-US" sz="2200" dirty="0" smtClean="0"/>
              <a:t>probe hybridizes to the 28S of Teleaulax </a:t>
            </a:r>
            <a:br>
              <a:rPr lang="en-US" sz="2200" dirty="0" smtClean="0"/>
            </a:br>
            <a:r>
              <a:rPr lang="en-US" sz="2200" dirty="0" smtClean="0"/>
              <a:t>sequence: </a:t>
            </a:r>
            <a:r>
              <a:rPr lang="en-US" sz="2200" dirty="0" err="1" smtClean="0"/>
              <a:t>alexa</a:t>
            </a:r>
            <a:r>
              <a:rPr lang="en-US" sz="2200" dirty="0" smtClean="0"/>
              <a:t> </a:t>
            </a:r>
            <a:r>
              <a:rPr lang="en-US" sz="2200" dirty="0"/>
              <a:t>488 – AACACACGAGTTAAGATACCAATGGATCATTCACTCGCATGCCC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100x magnification. Lab culture (fed with Geminigera)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100x magnification. Red water sample from Baker Bay (BBS090512)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94" y="2505075"/>
            <a:ext cx="4753794" cy="3950432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05074"/>
            <a:ext cx="4740178" cy="3950433"/>
          </a:xfrm>
        </p:spPr>
      </p:pic>
    </p:spTree>
    <p:extLst>
      <p:ext uri="{BB962C8B-B14F-4D97-AF65-F5344CB8AC3E}">
        <p14:creationId xmlns:p14="http://schemas.microsoft.com/office/powerpoint/2010/main" val="19951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– </a:t>
            </a:r>
            <a:r>
              <a:rPr lang="en-US" dirty="0" err="1" smtClean="0"/>
              <a:t>Tx</a:t>
            </a:r>
            <a:r>
              <a:rPr lang="en-US" dirty="0" smtClean="0"/>
              <a:t> probe, samples from Baker Bay RW (BBS090512)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40x magnification. Mesodinium and Teleaulax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505074"/>
            <a:ext cx="4748213" cy="400379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100x magnification. Close up of </a:t>
            </a:r>
            <a:r>
              <a:rPr lang="en-US" dirty="0" err="1" smtClean="0"/>
              <a:t>Telaualax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074"/>
            <a:ext cx="5183188" cy="4009903"/>
          </a:xfrm>
        </p:spPr>
      </p:pic>
    </p:spTree>
    <p:extLst>
      <p:ext uri="{BB962C8B-B14F-4D97-AF65-F5344CB8AC3E}">
        <p14:creationId xmlns:p14="http://schemas.microsoft.com/office/powerpoint/2010/main" val="31718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QPCR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samples done in triplicate</a:t>
            </a:r>
          </a:p>
          <a:p>
            <a:r>
              <a:rPr lang="en-US" dirty="0" smtClean="0"/>
              <a:t>Teleaulax – used Teleaulax 28S specific primers</a:t>
            </a:r>
          </a:p>
          <a:p>
            <a:r>
              <a:rPr lang="en-US" dirty="0" smtClean="0"/>
              <a:t>Cryptophyte – used general cryptophyte 28S primers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65908" y="426671"/>
            <a:ext cx="10668925" cy="6084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86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4" y="405122"/>
            <a:ext cx="10693311" cy="6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Teleaulax distribution</a:t>
            </a:r>
            <a:br>
              <a:rPr lang="en-US" dirty="0" smtClean="0"/>
            </a:br>
            <a:r>
              <a:rPr lang="en-US" dirty="0" smtClean="0"/>
              <a:t>depth vs time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38221"/>
            <a:ext cx="6172200" cy="397203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Top: SAT03 surface</a:t>
            </a:r>
          </a:p>
          <a:p>
            <a:r>
              <a:rPr lang="en-US" dirty="0" smtClean="0"/>
              <a:t>Mid: SAT03 mid depth</a:t>
            </a:r>
          </a:p>
          <a:p>
            <a:r>
              <a:rPr lang="en-US" dirty="0" smtClean="0"/>
              <a:t>Bottom: SAT03 bottom depth</a:t>
            </a:r>
          </a:p>
          <a:p>
            <a:r>
              <a:rPr lang="en-US" dirty="0" smtClean="0"/>
              <a:t>Bubble size: Teleaulax copies/mL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1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33413750"/>
              </p:ext>
            </p:extLst>
          </p:nvPr>
        </p:nvGraphicFramePr>
        <p:xfrm>
          <a:off x="838200" y="462280"/>
          <a:ext cx="10515600" cy="593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Sample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depth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Crp copies/ ml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crp stdev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tx copies/ ml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tx stdev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crp/tx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SAT03S 9.10.13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9/10/2013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9:51:00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2.38E+06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3.67E+05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9439.32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237.20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252.21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SAT03M 9.10.13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9/10/2013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10:00:00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1.76E+06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1.91E+05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10035.65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335.95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175.75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SAT03B 9.10.13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9/10/2013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10:06:00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1.90E+06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6.16E+05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8217.38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1299.08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231.78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SAT03S 9.13.13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9/13/2013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9:27:00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2.89E+06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1.49E+05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5169.90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237.91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559.82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SAT03M 9.13.13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9/13/2013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9:20:00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5.46E+03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2.18E+03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3646.96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222.17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SAT03B 9.13.13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9/13/2013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9:15:00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4.37E+06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6.22E+05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10523.99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187.41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414.79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 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SAT03S 9.20.13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9/20/2013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14:20:00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1.96E+06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1.62E+05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1206.21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1621.52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SAT03M 9.20.13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9/20/2013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14:20:00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3.16E+06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1.30E+06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10123.50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151.36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311.68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SAT03B 9.20.13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9/20/2013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14:20:00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3.47E+06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8.07E+05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1483.64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2337.26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SAT03S 9.24.13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9/24/2013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15:34:00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5.25E+05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1.84E+05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1218.06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SAT03M 9.24.13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9/24/2013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15:28:00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3.48E+05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7.24E+04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378.82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917.46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SAT03B 9.24.13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9/24/2013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15:23:00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2.10E+06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3.48E+05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1049.98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103.09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1996.56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SAT03S 10.1.13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10/1/2013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11:40:00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9.66E+05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2.83E+05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2204.32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211.44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438.01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SAT03M 10.1.13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10/1/2013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11:45:00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1.42E+06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2.21E+05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4290.75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346.11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SAT03B 10.1.13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10/1/2013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11:50:00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3.24E+06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3.48E+05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5158.53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747.34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627.41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61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282</Words>
  <Application>Microsoft Office PowerPoint</Application>
  <PresentationFormat>Widescreen</PresentationFormat>
  <Paragraphs>175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FISH – comparison of RW to culture probe hybridizes to the 28S of Teleaulax  sequence: alexa 488 – AACACACGAGTTAAGATACCAATGGATCATTCACTCGCATGCCC </vt:lpstr>
      <vt:lpstr>FISH – Tx probe, samples from Baker Bay RW (BBS090512)</vt:lpstr>
      <vt:lpstr>QPCR data </vt:lpstr>
      <vt:lpstr>PowerPoint Presentation</vt:lpstr>
      <vt:lpstr>PowerPoint Presentation</vt:lpstr>
      <vt:lpstr>Teleaulax distribution depth vs time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Maxey</dc:creator>
  <cp:lastModifiedBy>Katie Maxey</cp:lastModifiedBy>
  <cp:revision>6</cp:revision>
  <dcterms:created xsi:type="dcterms:W3CDTF">2015-02-10T20:58:14Z</dcterms:created>
  <dcterms:modified xsi:type="dcterms:W3CDTF">2015-02-10T21:58:04Z</dcterms:modified>
</cp:coreProperties>
</file>