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34" d="100"/>
          <a:sy n="234" d="100"/>
        </p:scale>
        <p:origin x="-96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8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4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3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7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9/17/15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6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5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1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2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75EE-A64A-0E42-961D-1D4A99D828FE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3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75EE-A64A-0E42-961D-1D4A99D828FE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9CF34-B751-2346-9AA0-DEF45E3A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3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711" r="20511" b="14430"/>
          <a:stretch/>
        </p:blipFill>
        <p:spPr>
          <a:xfrm>
            <a:off x="1922441" y="1297111"/>
            <a:ext cx="2745586" cy="25508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9146" t="26711" r="37056" b="24262"/>
          <a:stretch/>
        </p:blipFill>
        <p:spPr>
          <a:xfrm>
            <a:off x="4668027" y="1297111"/>
            <a:ext cx="2745586" cy="255080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818292" y="3619971"/>
            <a:ext cx="385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79458" y="3245213"/>
            <a:ext cx="66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 µm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7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Ribalet</dc:creator>
  <cp:lastModifiedBy>Francois Ribalet</cp:lastModifiedBy>
  <cp:revision>2</cp:revision>
  <dcterms:created xsi:type="dcterms:W3CDTF">2015-09-17T23:15:29Z</dcterms:created>
  <dcterms:modified xsi:type="dcterms:W3CDTF">2015-09-17T23:30:39Z</dcterms:modified>
</cp:coreProperties>
</file>