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8"/>
  </p:normalViewPr>
  <p:slideViewPr>
    <p:cSldViewPr snapToGrid="0" snapToObjects="1">
      <p:cViewPr>
        <p:scale>
          <a:sx n="400" d="100"/>
          <a:sy n="400" d="100"/>
        </p:scale>
        <p:origin x="4688" y="2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8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7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5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1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75EE-A64A-0E42-961D-1D4A99D828FE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3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732" t="36140" r="49779" b="40981"/>
          <a:stretch/>
        </p:blipFill>
        <p:spPr>
          <a:xfrm>
            <a:off x="3262187" y="2756090"/>
            <a:ext cx="1459832" cy="1331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691" t="45084" r="52770" b="40718"/>
          <a:stretch/>
        </p:blipFill>
        <p:spPr>
          <a:xfrm>
            <a:off x="4722018" y="2756090"/>
            <a:ext cx="1416743" cy="133149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212682" y="4013860"/>
            <a:ext cx="444531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88789" y="3765436"/>
            <a:ext cx="66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 µm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 descr="FigureS3A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3" b="22100"/>
          <a:stretch/>
        </p:blipFill>
        <p:spPr>
          <a:xfrm>
            <a:off x="3174866" y="1241587"/>
            <a:ext cx="3166006" cy="14575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2939923">
            <a:off x="5665017" y="1769098"/>
            <a:ext cx="101745" cy="2220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771997" y="1759151"/>
            <a:ext cx="45719" cy="45719"/>
            <a:chOff x="6545667" y="1847279"/>
            <a:chExt cx="30838" cy="3974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/>
            <a:srcRect l="39606"/>
            <a:stretch/>
          </p:blipFill>
          <p:spPr>
            <a:xfrm>
              <a:off x="6562699" y="1847279"/>
              <a:ext cx="13806" cy="3937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/>
            <a:srcRect l="-1" r="24637"/>
            <a:stretch/>
          </p:blipFill>
          <p:spPr>
            <a:xfrm>
              <a:off x="6545667" y="1847658"/>
              <a:ext cx="17228" cy="3937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108553" y="1173072"/>
            <a:ext cx="30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037" y="2437872"/>
            <a:ext cx="296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5752947" y="1730375"/>
            <a:ext cx="95403" cy="98425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7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4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Ribalet</dc:creator>
  <cp:lastModifiedBy>Francois Ribalet</cp:lastModifiedBy>
  <cp:revision>10</cp:revision>
  <dcterms:created xsi:type="dcterms:W3CDTF">2015-09-17T23:15:29Z</dcterms:created>
  <dcterms:modified xsi:type="dcterms:W3CDTF">2016-03-22T22:09:03Z</dcterms:modified>
</cp:coreProperties>
</file>