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78"/>
  </p:normalViewPr>
  <p:slideViewPr>
    <p:cSldViewPr snapToGrid="0" snapToObjects="1">
      <p:cViewPr>
        <p:scale>
          <a:sx n="179" d="100"/>
          <a:sy n="179" d="100"/>
        </p:scale>
        <p:origin x="2008" y="1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75EE-A64A-0E42-961D-1D4A99D828FE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CF34-B751-2346-9AA0-DEF45E3A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8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75EE-A64A-0E42-961D-1D4A99D828FE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CF34-B751-2346-9AA0-DEF45E3A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0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75EE-A64A-0E42-961D-1D4A99D828FE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CF34-B751-2346-9AA0-DEF45E3A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4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75EE-A64A-0E42-961D-1D4A99D828FE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CF34-B751-2346-9AA0-DEF45E3A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75EE-A64A-0E42-961D-1D4A99D828FE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CF34-B751-2346-9AA0-DEF45E3A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3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75EE-A64A-0E42-961D-1D4A99D828FE}" type="datetimeFigureOut">
              <a:rPr lang="en-US" smtClean="0"/>
              <a:t>10/1/15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CF34-B751-2346-9AA0-DEF45E3A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7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75EE-A64A-0E42-961D-1D4A99D828FE}" type="datetimeFigureOut">
              <a:rPr lang="en-US" smtClean="0"/>
              <a:t>10/1/15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CF34-B751-2346-9AA0-DEF45E3A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6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75EE-A64A-0E42-961D-1D4A99D828FE}" type="datetimeFigureOut">
              <a:rPr lang="en-US" smtClean="0"/>
              <a:t>10/1/15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CF34-B751-2346-9AA0-DEF45E3A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5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75EE-A64A-0E42-961D-1D4A99D828FE}" type="datetimeFigureOut">
              <a:rPr lang="en-US" smtClean="0"/>
              <a:t>10/1/15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CF34-B751-2346-9AA0-DEF45E3A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1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75EE-A64A-0E42-961D-1D4A99D828FE}" type="datetimeFigureOut">
              <a:rPr lang="en-US" smtClean="0"/>
              <a:t>10/1/15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CF34-B751-2346-9AA0-DEF45E3A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2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75EE-A64A-0E42-961D-1D4A99D828FE}" type="datetimeFigureOut">
              <a:rPr lang="en-US" smtClean="0"/>
              <a:t>10/1/15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CF34-B751-2346-9AA0-DEF45E3A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3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C75EE-A64A-0E42-961D-1D4A99D828FE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9CF34-B751-2346-9AA0-DEF45E3A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3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6732" t="36140" r="49779" b="40981"/>
          <a:stretch/>
        </p:blipFill>
        <p:spPr>
          <a:xfrm>
            <a:off x="3262187" y="2720390"/>
            <a:ext cx="1459832" cy="13314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4691" t="45084" r="52770" b="40718"/>
          <a:stretch/>
        </p:blipFill>
        <p:spPr>
          <a:xfrm>
            <a:off x="4722018" y="2720390"/>
            <a:ext cx="1416743" cy="133149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212682" y="3978160"/>
            <a:ext cx="444531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28464" y="3630779"/>
            <a:ext cx="668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5 µm 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37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2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University of Washington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Francois Ribalet</dc:creator>
  <cp:lastModifiedBy>Francois Ribalet</cp:lastModifiedBy>
  <cp:revision>4</cp:revision>
  <dcterms:created xsi:type="dcterms:W3CDTF">2015-09-17T23:15:29Z</dcterms:created>
  <dcterms:modified xsi:type="dcterms:W3CDTF">2015-10-01T18:24:12Z</dcterms:modified>
</cp:coreProperties>
</file>