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7" r:id="rId10"/>
    <p:sldId id="266" r:id="rId11"/>
    <p:sldId id="265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28AA5-E7CD-4C97-AAFD-E173786F9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6120C-09B9-404F-A355-A3FCBB821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623E6-9950-45F1-9A73-874D3590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FD94-AF2C-4351-B8E3-447A64EAE88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207AD-A2CA-42FA-986F-6ED76BFD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B27DA-DE87-49D4-BAF3-72011E59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9137-FE79-42C8-937C-11EA8033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5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7224-98C6-4B03-A9C8-D65DA19E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8172A7-8CA7-4CD3-8FEE-AF50275EB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39C55-DE71-490B-AF7A-8E997AB9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FD94-AF2C-4351-B8E3-447A64EAE88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84ACF-4479-40E7-BCB4-0AF856F8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F6DCF-0930-40DB-AB2F-FEC298D7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9137-FE79-42C8-937C-11EA8033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33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28AC76-18C7-43D2-9980-E2B92F34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D8A730-08FD-4DF2-AB97-90F2D5948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115A9-B421-49A4-AC47-5E206F59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FD94-AF2C-4351-B8E3-447A64EAE88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F5E49-91E7-4AEE-84A7-5181C00E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2CD1C-87D7-4CAB-82BB-D3301B4F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9137-FE79-42C8-937C-11EA8033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6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7A7E5-ED10-447D-963C-05CB5C52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5A586-87C0-49AE-8BE0-2261D4178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57B7A-AC37-487D-8F01-E0148132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FD94-AF2C-4351-B8E3-447A64EAE88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C38CF-16A8-4EBA-9FF6-0C123D81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09722-9116-418E-9262-770AEC93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9137-FE79-42C8-937C-11EA8033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5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18EA0-663D-4791-B15C-EECAEE7C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595EF-76B7-4514-B7D0-74791B07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4D53E-E1CE-4618-8F8D-3C8DF5C7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FD94-AF2C-4351-B8E3-447A64EAE88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FD0DC-BAC7-470E-82DC-46951040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0506D-CBC6-4CEB-8113-84B3CA99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9137-FE79-42C8-937C-11EA8033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5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F512C-BEEC-4DF9-96BA-6510AB8A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9D66A-43BC-4330-847B-2BB40A158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E6CA02-922F-4032-B308-B3E25407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C8744-C03B-4C31-8854-17603201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FD94-AF2C-4351-B8E3-447A64EAE88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54178-1020-40E9-BC5F-1DF9576D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5EB06-0450-4986-BDD2-B65B17E3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9137-FE79-42C8-937C-11EA8033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0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E4AB6-64C6-4F50-BFB4-B5C9B71F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CEADBC-BC78-4E81-A88A-51BD7647C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CB1925-3D22-4CE3-AD03-86EF7CA50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798A2B-5F19-489E-AA4F-C52564BE4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B2B05E-964C-41BD-A83E-2F892C33E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9A9DF3-AB0E-45A9-880B-0748F3B9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FD94-AF2C-4351-B8E3-447A64EAE88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B1D489-1FEA-4734-802A-C645C465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967654-B39E-439C-B9F5-D557ADA5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9137-FE79-42C8-937C-11EA8033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7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7E216-A1F2-4DB3-95CB-A74A2E2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E3904E-1C41-4491-80CF-4B8AD0CF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FD94-AF2C-4351-B8E3-447A64EAE88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DE4C26-2C11-4B22-A3D8-FF1D9516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C7F26F-EA28-44BF-AA45-D4F1EFD0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9137-FE79-42C8-937C-11EA8033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90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BF8F1D-B3F5-4BB9-8CE9-3D48C11B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FD94-AF2C-4351-B8E3-447A64EAE88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E9D16E-030A-4EDC-9B29-9F96E445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E500B6-6809-479D-AF73-7256159B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9137-FE79-42C8-937C-11EA8033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F9C30-9E82-4EC0-8CC7-30415493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57770-28C6-445B-A77F-114A371B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A3BFFA-E531-431A-805C-555D05F22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B4E707-6EB5-4EBE-851F-23932F5B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FD94-AF2C-4351-B8E3-447A64EAE88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BB8A8-6693-4DE8-8B07-1FA1EB71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580401-3E7B-45D3-A82C-670A3BE7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9137-FE79-42C8-937C-11EA8033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78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82B87-25F2-464D-BAC4-2EBC306D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8BEE96-5733-4479-AE53-87559EFB9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F45DE7-3322-4C63-A1B3-278EBCE65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10DF0-4D66-4737-8C86-BDFF750F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FD94-AF2C-4351-B8E3-447A64EAE88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F37F7A-06DC-4DEB-9CD3-BA6429E0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6F9BC-82D0-46E1-923C-E52C776B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9137-FE79-42C8-937C-11EA8033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60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BF0D89-0541-4820-AF88-AF07833C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9C608-5062-43C3-865B-54D249838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E0304-9F98-4B64-83A1-CC289799F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5FD94-AF2C-4351-B8E3-447A64EAE88B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1059B-DE89-40EE-9C28-0B6695F47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F022B-0108-4660-8E55-825416A73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9137-FE79-42C8-937C-11EA8033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82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A02A2-3A31-4AEE-A1A1-4C8B13CD8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Learn to </a:t>
            </a:r>
            <a:r>
              <a:rPr lang="en-US" altLang="zh-CN" sz="4000" dirty="0" err="1"/>
              <a:t>augment:joint</a:t>
            </a:r>
            <a:r>
              <a:rPr lang="en-US" altLang="zh-CN" sz="4000" dirty="0"/>
              <a:t> data augmentation and network optimization for text recognition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909FA8-7D44-4D95-B120-AED40A59E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621" y="4445186"/>
            <a:ext cx="9144000" cy="1655762"/>
          </a:xfrm>
        </p:spPr>
        <p:txBody>
          <a:bodyPr/>
          <a:lstStyle/>
          <a:p>
            <a:r>
              <a:rPr lang="zh-CN" altLang="en-US" dirty="0"/>
              <a:t>此</a:t>
            </a:r>
            <a:r>
              <a:rPr lang="en-US" altLang="zh-CN" dirty="0"/>
              <a:t>ppt</a:t>
            </a:r>
            <a:r>
              <a:rPr lang="zh-CN" altLang="en-US" dirty="0"/>
              <a:t>包含论文内容概述，实现代码的逻辑等</a:t>
            </a:r>
            <a:endParaRPr lang="en-US" altLang="zh-CN" dirty="0"/>
          </a:p>
          <a:p>
            <a:r>
              <a:rPr lang="en-US" altLang="zh-CN" dirty="0"/>
              <a:t>191259195 </a:t>
            </a:r>
            <a:r>
              <a:rPr lang="zh-CN" altLang="en-US" dirty="0"/>
              <a:t>茆明辉</a:t>
            </a:r>
          </a:p>
        </p:txBody>
      </p:sp>
    </p:spTree>
    <p:extLst>
      <p:ext uri="{BB962C8B-B14F-4D97-AF65-F5344CB8AC3E}">
        <p14:creationId xmlns:p14="http://schemas.microsoft.com/office/powerpoint/2010/main" val="2460220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211BE-C581-4DF4-BCAD-1ADBE63ED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854"/>
            <a:ext cx="10515600" cy="4351338"/>
          </a:xfrm>
        </p:spPr>
        <p:txBody>
          <a:bodyPr/>
          <a:lstStyle/>
          <a:p>
            <a:r>
              <a:rPr lang="en-US" altLang="zh-CN" dirty="0"/>
              <a:t>stretch</a:t>
            </a:r>
            <a:r>
              <a:rPr lang="zh-CN" altLang="en-US" dirty="0"/>
              <a:t>函数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15CABD-5972-4676-9F9E-91BA7A653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81" y="621356"/>
            <a:ext cx="3953865" cy="56152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FB8726-A9A9-4D82-9A01-E27E61646AC6}"/>
              </a:ext>
            </a:extLst>
          </p:cNvPr>
          <p:cNvSpPr txBox="1"/>
          <p:nvPr/>
        </p:nvSpPr>
        <p:spPr>
          <a:xfrm>
            <a:off x="950026" y="1828800"/>
            <a:ext cx="5145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同上计算参数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numpy</a:t>
            </a:r>
            <a:r>
              <a:rPr lang="zh-CN" altLang="en-US" dirty="0"/>
              <a:t>库将图像拉伸</a:t>
            </a:r>
          </a:p>
        </p:txBody>
      </p:sp>
    </p:spTree>
    <p:extLst>
      <p:ext uri="{BB962C8B-B14F-4D97-AF65-F5344CB8AC3E}">
        <p14:creationId xmlns:p14="http://schemas.microsoft.com/office/powerpoint/2010/main" val="110265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E1763-BA76-46A8-BD8A-D4FFE7E8E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3095"/>
            <a:ext cx="10515600" cy="4351338"/>
          </a:xfrm>
        </p:spPr>
        <p:txBody>
          <a:bodyPr/>
          <a:lstStyle/>
          <a:p>
            <a:r>
              <a:rPr lang="en-US" altLang="zh-CN" dirty="0"/>
              <a:t>Perspective</a:t>
            </a:r>
            <a:r>
              <a:rPr lang="zh-CN" altLang="en-US" dirty="0"/>
              <a:t>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7579A6-7F16-4479-8B54-FBE977122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89226"/>
            <a:ext cx="4819650" cy="4295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E96E4A-98F1-4FA4-B93C-607ABE59E2A3}"/>
              </a:ext>
            </a:extLst>
          </p:cNvPr>
          <p:cNvSpPr txBox="1"/>
          <p:nvPr/>
        </p:nvSpPr>
        <p:spPr>
          <a:xfrm>
            <a:off x="938151" y="1555668"/>
            <a:ext cx="459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同上计算参数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numpy</a:t>
            </a:r>
            <a:r>
              <a:rPr lang="zh-CN" altLang="en-US" dirty="0"/>
              <a:t>库对图像进行透视操作</a:t>
            </a:r>
          </a:p>
        </p:txBody>
      </p:sp>
    </p:spTree>
    <p:extLst>
      <p:ext uri="{BB962C8B-B14F-4D97-AF65-F5344CB8AC3E}">
        <p14:creationId xmlns:p14="http://schemas.microsoft.com/office/powerpoint/2010/main" val="281612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72CBC-9567-478A-BEC3-DE369837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782F7-1143-473E-83A0-A5685FA47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此次工具复现，将原文中的输入更换了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F73F4D-D8F8-49FD-826D-4851A1D4579A}"/>
              </a:ext>
            </a:extLst>
          </p:cNvPr>
          <p:cNvSpPr txBox="1"/>
          <p:nvPr/>
        </p:nvSpPr>
        <p:spPr>
          <a:xfrm>
            <a:off x="973777" y="2470068"/>
            <a:ext cx="35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原文中的输入图片</a:t>
            </a:r>
            <a:r>
              <a:rPr lang="en-US" altLang="zh-CN" dirty="0"/>
              <a:t>demo.png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293AF9-C9CD-4055-B8DC-A6568C93A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" y="2880532"/>
            <a:ext cx="3836786" cy="4602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3A462C-4600-41AD-AB54-8256CB7A9160}"/>
              </a:ext>
            </a:extLst>
          </p:cNvPr>
          <p:cNvSpPr txBox="1"/>
          <p:nvPr/>
        </p:nvSpPr>
        <p:spPr>
          <a:xfrm>
            <a:off x="1104405" y="3610099"/>
            <a:ext cx="409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更换为手写文本：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9BFDB3-3C94-4257-99E0-55CF41A5D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05" y="4114368"/>
            <a:ext cx="4037059" cy="8766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CB13A62-C854-4A13-9CA6-E0CA7A503E64}"/>
              </a:ext>
            </a:extLst>
          </p:cNvPr>
          <p:cNvSpPr txBox="1"/>
          <p:nvPr/>
        </p:nvSpPr>
        <p:spPr>
          <a:xfrm>
            <a:off x="1187532" y="5125238"/>
            <a:ext cx="327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输出结果为三张</a:t>
            </a:r>
            <a:r>
              <a:rPr lang="en-US" altLang="zh-CN" dirty="0"/>
              <a:t>gif</a:t>
            </a:r>
            <a:r>
              <a:rPr lang="zh-CN" altLang="en-US" dirty="0"/>
              <a:t>图片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E6AE70-DACA-4A63-A36A-0451B935A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532" y="5603759"/>
            <a:ext cx="1905000" cy="6096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D7270D6-2164-4A43-B7C4-0E90E71D3917}"/>
              </a:ext>
            </a:extLst>
          </p:cNvPr>
          <p:cNvSpPr txBox="1"/>
          <p:nvPr/>
        </p:nvSpPr>
        <p:spPr>
          <a:xfrm>
            <a:off x="570015" y="5757633"/>
            <a:ext cx="10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distort</a:t>
            </a:r>
            <a:r>
              <a:rPr lang="zh-CN" altLang="en-US" dirty="0"/>
              <a:t>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66FF65-4F6E-4AE9-81E8-028E9ACED34B}"/>
              </a:ext>
            </a:extLst>
          </p:cNvPr>
          <p:cNvSpPr txBox="1"/>
          <p:nvPr/>
        </p:nvSpPr>
        <p:spPr>
          <a:xfrm>
            <a:off x="3971441" y="5705695"/>
            <a:ext cx="154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stretch: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BE586A6-3954-4D44-BD04-3A4ED621F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583" y="5567363"/>
            <a:ext cx="1905000" cy="6096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9AB5BAA-3FCC-4473-8230-974C733BF4E6}"/>
              </a:ext>
            </a:extLst>
          </p:cNvPr>
          <p:cNvSpPr txBox="1"/>
          <p:nvPr/>
        </p:nvSpPr>
        <p:spPr>
          <a:xfrm>
            <a:off x="7716184" y="5705695"/>
            <a:ext cx="160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perspective: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2BF9827-17DE-4E4D-A60C-FC280CF75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326" y="5559285"/>
            <a:ext cx="1905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705AE-A6A4-4FE2-8F1D-B79B7C36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文章背景：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865A3-5B71-4545-9485-32FBB7D5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过去十年深度神经网络在计算机视觉领域获得广泛应用，受限于数据集的大小，难以训练出一个强大的识别模型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因此数据增强作为一种低成本的方式被应用到扩增数据集上，但目前的文本图像扩增的方法如旋转，缩放，透视等效果仍不太好，本文提供了一种新的文本图像扩增方法</a:t>
            </a:r>
          </a:p>
        </p:txBody>
      </p:sp>
    </p:spTree>
    <p:extLst>
      <p:ext uri="{BB962C8B-B14F-4D97-AF65-F5344CB8AC3E}">
        <p14:creationId xmlns:p14="http://schemas.microsoft.com/office/powerpoint/2010/main" val="57711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76DA9-7309-4173-A0B0-2E4FFF66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47BA4-B3EF-49FB-8C65-7F0C14830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给定一文本图像，给定一</a:t>
            </a:r>
            <a:r>
              <a:rPr lang="en-US" altLang="zh-CN" dirty="0"/>
              <a:t>n</a:t>
            </a:r>
            <a:r>
              <a:rPr lang="zh-CN" altLang="en-US" dirty="0"/>
              <a:t>值，将图像分为</a:t>
            </a:r>
            <a:r>
              <a:rPr lang="en-US" altLang="zh-CN" dirty="0"/>
              <a:t>n</a:t>
            </a:r>
            <a:r>
              <a:rPr lang="zh-CN" altLang="en-US" dirty="0"/>
              <a:t>块，</a:t>
            </a:r>
            <a:r>
              <a:rPr lang="en-US" altLang="zh-CN" dirty="0"/>
              <a:t>2n+2</a:t>
            </a:r>
            <a:r>
              <a:rPr lang="zh-CN" altLang="en-US" dirty="0"/>
              <a:t>个点，每个点都可以在半径</a:t>
            </a:r>
            <a:r>
              <a:rPr lang="en-US" altLang="zh-CN" dirty="0"/>
              <a:t>r</a:t>
            </a:r>
            <a:r>
              <a:rPr lang="zh-CN" altLang="en-US" dirty="0"/>
              <a:t>的范围内增强图像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CB5871-105C-483E-989C-886A3F354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7" y="2917680"/>
            <a:ext cx="5727235" cy="267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6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87AE0-7611-45B6-8484-9591C116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C5894-EA73-4A0C-BBB4-2CBF52917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给定输入文本图像如下：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生成三种方式的文本图像扩增，如右图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E37C02-B02E-4A7B-A929-0C15E2F5F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2639229"/>
            <a:ext cx="3836786" cy="4602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24F3EE-013A-4237-9335-7215742C4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1175245"/>
            <a:ext cx="32385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5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9B657-354C-48FD-A60A-9452AD75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代码，模块交互：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8DB875-CD77-40F3-A725-303E64384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373" y="1445615"/>
            <a:ext cx="3830125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6E520E-2559-4F46-99D4-329B9A81703E}"/>
              </a:ext>
            </a:extLst>
          </p:cNvPr>
          <p:cNvSpPr txBox="1"/>
          <p:nvPr/>
        </p:nvSpPr>
        <p:spPr>
          <a:xfrm>
            <a:off x="950026" y="1805049"/>
            <a:ext cx="5145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程序入口如右图</a:t>
            </a:r>
            <a:endParaRPr lang="en-US" altLang="zh-CN" dirty="0"/>
          </a:p>
          <a:p>
            <a:r>
              <a:rPr lang="en-US" altLang="zh-CN" dirty="0"/>
              <a:t>1.demo.png</a:t>
            </a:r>
            <a:r>
              <a:rPr lang="zh-CN" altLang="en-US" dirty="0"/>
              <a:t>进行操作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调用</a:t>
            </a:r>
            <a:r>
              <a:rPr lang="en-US" altLang="zh-CN" dirty="0"/>
              <a:t>distort</a:t>
            </a:r>
            <a:r>
              <a:rPr lang="zh-CN" altLang="en-US" dirty="0"/>
              <a:t>，</a:t>
            </a:r>
            <a:r>
              <a:rPr lang="en-US" altLang="zh-CN" dirty="0"/>
              <a:t>stretch</a:t>
            </a:r>
            <a:r>
              <a:rPr lang="zh-CN" altLang="en-US" dirty="0"/>
              <a:t>，</a:t>
            </a:r>
            <a:r>
              <a:rPr lang="en-US" altLang="zh-CN" dirty="0"/>
              <a:t>perspective</a:t>
            </a:r>
            <a:r>
              <a:rPr lang="zh-CN" altLang="en-US" dirty="0"/>
              <a:t>三个函数处理图像</a:t>
            </a:r>
          </a:p>
        </p:txBody>
      </p:sp>
    </p:spTree>
    <p:extLst>
      <p:ext uri="{BB962C8B-B14F-4D97-AF65-F5344CB8AC3E}">
        <p14:creationId xmlns:p14="http://schemas.microsoft.com/office/powerpoint/2010/main" val="55261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3AC1C-D8AD-4116-8418-AEE3030D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37F0E-C1FE-46FC-845A-DB119CA29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Warp_mls.py</a:t>
            </a:r>
            <a:r>
              <a:rPr lang="zh-CN" altLang="en-US" dirty="0"/>
              <a:t>中的</a:t>
            </a:r>
            <a:r>
              <a:rPr lang="en-US" altLang="zh-CN" dirty="0"/>
              <a:t>generate(</a:t>
            </a:r>
            <a:r>
              <a:rPr lang="en-US" altLang="zh-CN" dirty="0" err="1"/>
              <a:t>gen_img</a:t>
            </a:r>
            <a:r>
              <a:rPr lang="en-US" altLang="zh-CN" dirty="0"/>
              <a:t>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1600" dirty="0"/>
              <a:t>首先，</a:t>
            </a:r>
            <a:r>
              <a:rPr lang="en-US" altLang="zh-CN" sz="1600" dirty="0" err="1"/>
              <a:t>WarpMLS</a:t>
            </a:r>
            <a:r>
              <a:rPr lang="zh-CN" altLang="en-US" sz="1600" dirty="0"/>
              <a:t>类中，其自身具有的变量包括</a:t>
            </a:r>
            <a:r>
              <a:rPr lang="en-US" altLang="zh-CN" sz="1600" dirty="0" err="1"/>
              <a:t>src</a:t>
            </a:r>
            <a:r>
              <a:rPr lang="zh-CN" altLang="en-US" sz="1600" dirty="0"/>
              <a:t>（原图像）及</a:t>
            </a:r>
            <a:r>
              <a:rPr lang="en-US" altLang="zh-CN" sz="1600" dirty="0" err="1"/>
              <a:t>dst</a:t>
            </a:r>
            <a:r>
              <a:rPr lang="zh-CN" altLang="en-US" sz="1600" dirty="0"/>
              <a:t>（目标图像）等信息，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/>
              <a:t>calc_delta</a:t>
            </a:r>
            <a:r>
              <a:rPr lang="zh-CN" altLang="en-US" sz="1600" dirty="0"/>
              <a:t>函数用来计算</a:t>
            </a:r>
            <a:r>
              <a:rPr lang="en-US" altLang="zh-CN" sz="1600" dirty="0" err="1"/>
              <a:t>warpmls</a:t>
            </a:r>
            <a:r>
              <a:rPr lang="zh-CN" altLang="en-US" sz="1600" dirty="0"/>
              <a:t>对象的各属性值，</a:t>
            </a:r>
            <a:r>
              <a:rPr lang="en-US" altLang="zh-CN" sz="1600" dirty="0" err="1"/>
              <a:t>gen_img</a:t>
            </a:r>
            <a:r>
              <a:rPr lang="zh-CN" altLang="en-US" sz="1600" dirty="0"/>
              <a:t>函数来生成图像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CE9409-EE98-46CF-9554-909DB82B7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4183763"/>
            <a:ext cx="5191125" cy="390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F6316A-2073-441E-A199-2B2D1FAD034E}"/>
              </a:ext>
            </a:extLst>
          </p:cNvPr>
          <p:cNvSpPr txBox="1"/>
          <p:nvPr/>
        </p:nvSpPr>
        <p:spPr>
          <a:xfrm>
            <a:off x="904875" y="3669475"/>
            <a:ext cx="3631499" cy="37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Warpmls</a:t>
            </a:r>
            <a:r>
              <a:rPr lang="zh-CN" altLang="en-US" dirty="0"/>
              <a:t>对象的属性：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FBF53A-AE74-49E5-94A8-6D6FE5EF5A83}"/>
              </a:ext>
            </a:extLst>
          </p:cNvPr>
          <p:cNvSpPr txBox="1"/>
          <p:nvPr/>
        </p:nvSpPr>
        <p:spPr>
          <a:xfrm>
            <a:off x="1009402" y="5118265"/>
            <a:ext cx="50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__</a:t>
            </a:r>
            <a:r>
              <a:rPr lang="en-US" altLang="zh-CN" dirty="0" err="1"/>
              <a:t>bilinear_interp</a:t>
            </a:r>
            <a:r>
              <a:rPr lang="zh-CN" altLang="en-US" dirty="0"/>
              <a:t>函数计算像素点双线性插值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19EDEC-DBD0-4439-928C-8F939DCD9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5664396"/>
            <a:ext cx="5991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4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8CEFD-8EF1-4F1E-83F2-FB233048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BC97C-9E61-4D41-9EC3-072B18DB4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22" y="1350612"/>
            <a:ext cx="10515600" cy="4351338"/>
          </a:xfrm>
        </p:spPr>
        <p:txBody>
          <a:bodyPr/>
          <a:lstStyle/>
          <a:p>
            <a:r>
              <a:rPr lang="en-US" altLang="zh-CN" dirty="0" err="1"/>
              <a:t>gen_img</a:t>
            </a:r>
            <a:r>
              <a:rPr lang="zh-CN" altLang="en-US" dirty="0"/>
              <a:t>函数逐像素计算。生成</a:t>
            </a:r>
            <a:r>
              <a:rPr lang="en-US" altLang="zh-CN" dirty="0" err="1"/>
              <a:t>dst</a:t>
            </a:r>
            <a:r>
              <a:rPr lang="zh-CN" altLang="en-US" dirty="0"/>
              <a:t>目标图像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696649-A40B-4F97-A571-645C9B20C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78" y="1876300"/>
            <a:ext cx="7063394" cy="44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4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B0472-AF58-4C38-839A-36BFF668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EFB34-9228-4D35-84B0-03B283C4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Augment.py</a:t>
            </a:r>
            <a:r>
              <a:rPr lang="zh-CN" altLang="en-US" dirty="0"/>
              <a:t>中的</a:t>
            </a:r>
            <a:r>
              <a:rPr lang="en-US" altLang="zh-CN" dirty="0" err="1"/>
              <a:t>distort,stretch,perspective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三个方法最后都调用</a:t>
            </a:r>
            <a:r>
              <a:rPr lang="en-US" altLang="zh-CN" dirty="0" err="1"/>
              <a:t>warpmls</a:t>
            </a:r>
            <a:r>
              <a:rPr lang="zh-CN" altLang="en-US" dirty="0"/>
              <a:t>类的</a:t>
            </a:r>
            <a:r>
              <a:rPr lang="en-US" altLang="zh-CN" dirty="0"/>
              <a:t>generate</a:t>
            </a:r>
            <a:r>
              <a:rPr lang="zh-CN" altLang="en-US" dirty="0"/>
              <a:t>方法，生成目标图像</a:t>
            </a:r>
          </a:p>
        </p:txBody>
      </p:sp>
    </p:spTree>
    <p:extLst>
      <p:ext uri="{BB962C8B-B14F-4D97-AF65-F5344CB8AC3E}">
        <p14:creationId xmlns:p14="http://schemas.microsoft.com/office/powerpoint/2010/main" val="126626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FF68F-FA27-40E5-B41D-90A1D6BB7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46" y="1027906"/>
            <a:ext cx="10515600" cy="4351338"/>
          </a:xfrm>
        </p:spPr>
        <p:txBody>
          <a:bodyPr/>
          <a:lstStyle/>
          <a:p>
            <a:r>
              <a:rPr lang="en-US" altLang="zh-CN" dirty="0"/>
              <a:t>distort</a:t>
            </a:r>
            <a:r>
              <a:rPr lang="zh-CN" altLang="en-US" dirty="0"/>
              <a:t>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75A541-80E7-4DF5-91F2-764FFC0F0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718213"/>
            <a:ext cx="5319784" cy="52491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78AD4BC-0956-4511-9EB3-E697E8DA1666}"/>
              </a:ext>
            </a:extLst>
          </p:cNvPr>
          <p:cNvSpPr txBox="1"/>
          <p:nvPr/>
        </p:nvSpPr>
        <p:spPr>
          <a:xfrm>
            <a:off x="719446" y="1864426"/>
            <a:ext cx="4220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先根据给定的</a:t>
            </a:r>
            <a:r>
              <a:rPr lang="en-US" altLang="zh-CN" dirty="0"/>
              <a:t>segment</a:t>
            </a:r>
            <a:r>
              <a:rPr lang="zh-CN" altLang="en-US" dirty="0"/>
              <a:t>参数计算出宽度，蒋图像分段，再除以三得到每个节点的活动范围（节点为前面提到的将图像分成</a:t>
            </a:r>
            <a:r>
              <a:rPr lang="en-US" altLang="zh-CN" dirty="0"/>
              <a:t>n</a:t>
            </a:r>
            <a:r>
              <a:rPr lang="zh-CN" altLang="en-US" dirty="0"/>
              <a:t>块的</a:t>
            </a:r>
            <a:r>
              <a:rPr lang="en-US" altLang="zh-CN" dirty="0"/>
              <a:t>2n+2</a:t>
            </a:r>
            <a:r>
              <a:rPr lang="zh-CN" altLang="en-US" dirty="0"/>
              <a:t>个点）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nump</a:t>
            </a:r>
            <a:r>
              <a:rPr lang="zh-CN" altLang="en-US" dirty="0"/>
              <a:t>库对其进行操作，将图像在不同节点进行扭曲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98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429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Learn to augment:joint data augmentation and network optimization for text recognition</vt:lpstr>
      <vt:lpstr>文章背景：</vt:lpstr>
      <vt:lpstr>方法</vt:lpstr>
      <vt:lpstr>预期结果</vt:lpstr>
      <vt:lpstr>代码，模块交互：</vt:lpstr>
      <vt:lpstr>核心算法</vt:lpstr>
      <vt:lpstr>PowerPoint 演示文稿</vt:lpstr>
      <vt:lpstr>核心算法</vt:lpstr>
      <vt:lpstr>PowerPoint 演示文稿</vt:lpstr>
      <vt:lpstr>PowerPoint 演示文稿</vt:lpstr>
      <vt:lpstr>PowerPoint 演示文稿</vt:lpstr>
      <vt:lpstr>输入输出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augment:joint data augmentation and network optimization for text recognition</dc:title>
  <dc:creator>明辉 茆</dc:creator>
  <cp:lastModifiedBy>明辉 茆</cp:lastModifiedBy>
  <cp:revision>2</cp:revision>
  <dcterms:created xsi:type="dcterms:W3CDTF">2021-11-30T04:46:52Z</dcterms:created>
  <dcterms:modified xsi:type="dcterms:W3CDTF">2021-11-30T07:31:02Z</dcterms:modified>
</cp:coreProperties>
</file>