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00EFE-9E8C-462B-A3D8-E11E2731A13E}" v="1" dt="2022-09-09T22:41:25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49" autoAdjust="0"/>
  </p:normalViewPr>
  <p:slideViewPr>
    <p:cSldViewPr snapToGrid="0">
      <p:cViewPr varScale="1">
        <p:scale>
          <a:sx n="56" d="100"/>
          <a:sy n="56" d="100"/>
        </p:scale>
        <p:origin x="195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Mahdi Heydari Dastjerdi" userId="e9b44567-4499-4cbf-b455-8c54534b3ec1" providerId="ADAL" clId="{83600EFE-9E8C-462B-A3D8-E11E2731A13E}"/>
    <pc:docChg chg="delSld modSld">
      <pc:chgData name="Mohammad Mahdi Heydari Dastjerdi" userId="e9b44567-4499-4cbf-b455-8c54534b3ec1" providerId="ADAL" clId="{83600EFE-9E8C-462B-A3D8-E11E2731A13E}" dt="2022-09-09T22:42:45.630" v="1" actId="2696"/>
      <pc:docMkLst>
        <pc:docMk/>
      </pc:docMkLst>
      <pc:sldChg chg="modSp">
        <pc:chgData name="Mohammad Mahdi Heydari Dastjerdi" userId="e9b44567-4499-4cbf-b455-8c54534b3ec1" providerId="ADAL" clId="{83600EFE-9E8C-462B-A3D8-E11E2731A13E}" dt="2022-09-09T22:41:25.383" v="0"/>
        <pc:sldMkLst>
          <pc:docMk/>
          <pc:sldMk cId="260837498" sldId="285"/>
        </pc:sldMkLst>
        <pc:spChg chg="mod">
          <ac:chgData name="Mohammad Mahdi Heydari Dastjerdi" userId="e9b44567-4499-4cbf-b455-8c54534b3ec1" providerId="ADAL" clId="{83600EFE-9E8C-462B-A3D8-E11E2731A13E}" dt="2022-09-09T22:41:25.383" v="0"/>
          <ac:spMkLst>
            <pc:docMk/>
            <pc:sldMk cId="260837498" sldId="285"/>
            <ac:spMk id="180" creationId="{00000000-0000-0000-0000-000000000000}"/>
          </ac:spMkLst>
        </pc:spChg>
      </pc:sldChg>
      <pc:sldChg chg="del">
        <pc:chgData name="Mohammad Mahdi Heydari Dastjerdi" userId="e9b44567-4499-4cbf-b455-8c54534b3ec1" providerId="ADAL" clId="{83600EFE-9E8C-462B-A3D8-E11E2731A13E}" dt="2022-09-09T22:42:45.630" v="1" actId="2696"/>
        <pc:sldMkLst>
          <pc:docMk/>
          <pc:sldMk cId="2775316054" sldId="288"/>
        </pc:sldMkLst>
      </pc:sldChg>
    </pc:docChg>
  </pc:docChgLst>
  <pc:docChgLst>
    <pc:chgData name="Mohammad Mahdi Heydari Dastjerdi" userId="S::mohammadheydari@cmail.carleton.ca::e9b44567-4499-4cbf-b455-8c54534b3ec1" providerId="AD" clId="Web-{498D3C65-57FA-26B3-80D2-47B198AFCDF4}"/>
    <pc:docChg chg="modSld">
      <pc:chgData name="Mohammad Mahdi Heydari Dastjerdi" userId="S::mohammadheydari@cmail.carleton.ca::e9b44567-4499-4cbf-b455-8c54534b3ec1" providerId="AD" clId="Web-{498D3C65-57FA-26B3-80D2-47B198AFCDF4}" dt="2022-09-08T17:36:45.983" v="3" actId="20577"/>
      <pc:docMkLst>
        <pc:docMk/>
      </pc:docMkLst>
      <pc:sldChg chg="modSp">
        <pc:chgData name="Mohammad Mahdi Heydari Dastjerdi" userId="S::mohammadheydari@cmail.carleton.ca::e9b44567-4499-4cbf-b455-8c54534b3ec1" providerId="AD" clId="Web-{498D3C65-57FA-26B3-80D2-47B198AFCDF4}" dt="2022-09-08T17:36:45.983" v="3" actId="20577"/>
        <pc:sldMkLst>
          <pc:docMk/>
          <pc:sldMk cId="0" sldId="259"/>
        </pc:sldMkLst>
        <pc:spChg chg="mod">
          <ac:chgData name="Mohammad Mahdi Heydari Dastjerdi" userId="S::mohammadheydari@cmail.carleton.ca::e9b44567-4499-4cbf-b455-8c54534b3ec1" providerId="AD" clId="Web-{498D3C65-57FA-26B3-80D2-47B198AFCDF4}" dt="2022-09-08T17:36:45.983" v="3" actId="20577"/>
          <ac:spMkLst>
            <pc:docMk/>
            <pc:sldMk cId="0" sldId="259"/>
            <ac:spMk id="91" creationId="{00000000-0000-0000-0000-000000000000}"/>
          </ac:spMkLst>
        </pc:spChg>
      </pc:sldChg>
    </pc:docChg>
  </pc:docChgLst>
  <pc:docChgLst>
    <pc:chgData name="Mohammad Mahdi Heydari Dastjerdi" userId="S::mohammadheydari@cmail.carleton.ca::e9b44567-4499-4cbf-b455-8c54534b3ec1" providerId="AD" clId="Web-{2EC6C38F-22B8-7383-916C-44FD5B8EDBF7}"/>
    <pc:docChg chg="modSld">
      <pc:chgData name="Mohammad Mahdi Heydari Dastjerdi" userId="S::mohammadheydari@cmail.carleton.ca::e9b44567-4499-4cbf-b455-8c54534b3ec1" providerId="AD" clId="Web-{2EC6C38F-22B8-7383-916C-44FD5B8EDBF7}" dt="2022-09-08T17:30:35.866" v="7"/>
      <pc:docMkLst>
        <pc:docMk/>
      </pc:docMkLst>
      <pc:sldChg chg="modNotes">
        <pc:chgData name="Mohammad Mahdi Heydari Dastjerdi" userId="S::mohammadheydari@cmail.carleton.ca::e9b44567-4499-4cbf-b455-8c54534b3ec1" providerId="AD" clId="Web-{2EC6C38F-22B8-7383-916C-44FD5B8EDBF7}" dt="2022-09-08T17:30:35.866" v="7"/>
        <pc:sldMkLst>
          <pc:docMk/>
          <pc:sldMk cId="0" sldId="260"/>
        </pc:sldMkLst>
      </pc:sldChg>
    </pc:docChg>
  </pc:docChgLst>
  <pc:docChgLst>
    <pc:chgData name="Mohammad Mahdi Heydari Dastjerdi" userId="e9b44567-4499-4cbf-b455-8c54534b3ec1" providerId="ADAL" clId="{95FC23CD-9CA1-42B2-BAA2-8B785471C48F}"/>
    <pc:docChg chg="undo custSel addSld delSld modSld sldOrd">
      <pc:chgData name="Mohammad Mahdi Heydari Dastjerdi" userId="e9b44567-4499-4cbf-b455-8c54534b3ec1" providerId="ADAL" clId="{95FC23CD-9CA1-42B2-BAA2-8B785471C48F}" dt="2022-08-24T20:12:48.860" v="816" actId="1076"/>
      <pc:docMkLst>
        <pc:docMk/>
      </pc:docMkLst>
      <pc:sldChg chg="modSp mod">
        <pc:chgData name="Mohammad Mahdi Heydari Dastjerdi" userId="e9b44567-4499-4cbf-b455-8c54534b3ec1" providerId="ADAL" clId="{95FC23CD-9CA1-42B2-BAA2-8B785471C48F}" dt="2022-08-24T18:46:11.413" v="78" actId="20577"/>
        <pc:sldMkLst>
          <pc:docMk/>
          <pc:sldMk cId="0" sldId="271"/>
        </pc:sldMkLst>
        <pc:spChg chg="mod">
          <ac:chgData name="Mohammad Mahdi Heydari Dastjerdi" userId="e9b44567-4499-4cbf-b455-8c54534b3ec1" providerId="ADAL" clId="{95FC23CD-9CA1-42B2-BAA2-8B785471C48F}" dt="2022-08-24T18:46:11.413" v="78" actId="20577"/>
          <ac:spMkLst>
            <pc:docMk/>
            <pc:sldMk cId="0" sldId="271"/>
            <ac:spMk id="181" creationId="{00000000-0000-0000-0000-000000000000}"/>
          </ac:spMkLst>
        </pc:spChg>
      </pc:sldChg>
      <pc:sldChg chg="modNotesTx">
        <pc:chgData name="Mohammad Mahdi Heydari Dastjerdi" userId="e9b44567-4499-4cbf-b455-8c54534b3ec1" providerId="ADAL" clId="{95FC23CD-9CA1-42B2-BAA2-8B785471C48F}" dt="2022-08-24T18:38:39.528" v="36" actId="20577"/>
        <pc:sldMkLst>
          <pc:docMk/>
          <pc:sldMk cId="1625958290" sldId="272"/>
        </pc:sldMkLst>
      </pc:sldChg>
      <pc:sldChg chg="addSp delSp modSp add mod">
        <pc:chgData name="Mohammad Mahdi Heydari Dastjerdi" userId="e9b44567-4499-4cbf-b455-8c54534b3ec1" providerId="ADAL" clId="{95FC23CD-9CA1-42B2-BAA2-8B785471C48F}" dt="2022-08-24T18:39:43.092" v="60" actId="1076"/>
        <pc:sldMkLst>
          <pc:docMk/>
          <pc:sldMk cId="3569433089" sldId="273"/>
        </pc:sldMkLst>
        <pc:spChg chg="del">
          <ac:chgData name="Mohammad Mahdi Heydari Dastjerdi" userId="e9b44567-4499-4cbf-b455-8c54534b3ec1" providerId="ADAL" clId="{95FC23CD-9CA1-42B2-BAA2-8B785471C48F}" dt="2022-08-24T18:39:33.784" v="58" actId="478"/>
          <ac:spMkLst>
            <pc:docMk/>
            <pc:sldMk cId="3569433089" sldId="273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8:39:28.861" v="57" actId="20577"/>
          <ac:spMkLst>
            <pc:docMk/>
            <pc:sldMk cId="3569433089" sldId="273"/>
            <ac:spMk id="181" creationId="{00000000-0000-0000-0000-000000000000}"/>
          </ac:spMkLst>
        </pc:spChg>
        <pc:picChg chg="add mod">
          <ac:chgData name="Mohammad Mahdi Heydari Dastjerdi" userId="e9b44567-4499-4cbf-b455-8c54534b3ec1" providerId="ADAL" clId="{95FC23CD-9CA1-42B2-BAA2-8B785471C48F}" dt="2022-08-24T18:39:43.092" v="60" actId="1076"/>
          <ac:picMkLst>
            <pc:docMk/>
            <pc:sldMk cId="3569433089" sldId="273"/>
            <ac:picMk id="3" creationId="{D11F6EF9-1E52-3B43-2535-C1C25650E0DA}"/>
          </ac:picMkLst>
        </pc:picChg>
      </pc:sldChg>
      <pc:sldChg chg="modSp add del mod">
        <pc:chgData name="Mohammad Mahdi Heydari Dastjerdi" userId="e9b44567-4499-4cbf-b455-8c54534b3ec1" providerId="ADAL" clId="{95FC23CD-9CA1-42B2-BAA2-8B785471C48F}" dt="2022-08-24T18:49:07.691" v="100" actId="2696"/>
        <pc:sldMkLst>
          <pc:docMk/>
          <pc:sldMk cId="774688985" sldId="274"/>
        </pc:sldMkLst>
        <pc:spChg chg="mod">
          <ac:chgData name="Mohammad Mahdi Heydari Dastjerdi" userId="e9b44567-4499-4cbf-b455-8c54534b3ec1" providerId="ADAL" clId="{95FC23CD-9CA1-42B2-BAA2-8B785471C48F}" dt="2022-08-24T18:48:32.477" v="99" actId="20577"/>
          <ac:spMkLst>
            <pc:docMk/>
            <pc:sldMk cId="774688985" sldId="274"/>
            <ac:spMk id="181" creationId="{00000000-0000-0000-0000-000000000000}"/>
          </ac:spMkLst>
        </pc:spChg>
      </pc:sldChg>
      <pc:sldChg chg="addSp modSp add mod ord">
        <pc:chgData name="Mohammad Mahdi Heydari Dastjerdi" userId="e9b44567-4499-4cbf-b455-8c54534b3ec1" providerId="ADAL" clId="{95FC23CD-9CA1-42B2-BAA2-8B785471C48F}" dt="2022-08-24T19:02:39.016" v="307" actId="20577"/>
        <pc:sldMkLst>
          <pc:docMk/>
          <pc:sldMk cId="962698533" sldId="274"/>
        </pc:sldMkLst>
        <pc:spChg chg="mod">
          <ac:chgData name="Mohammad Mahdi Heydari Dastjerdi" userId="e9b44567-4499-4cbf-b455-8c54534b3ec1" providerId="ADAL" clId="{95FC23CD-9CA1-42B2-BAA2-8B785471C48F}" dt="2022-08-24T19:02:39.016" v="307" actId="20577"/>
          <ac:spMkLst>
            <pc:docMk/>
            <pc:sldMk cId="962698533" sldId="274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8:52:21.771" v="125" actId="20577"/>
          <ac:spMkLst>
            <pc:docMk/>
            <pc:sldMk cId="962698533" sldId="274"/>
            <ac:spMk id="181" creationId="{00000000-0000-0000-0000-000000000000}"/>
          </ac:spMkLst>
        </pc:spChg>
        <pc:picChg chg="add mod">
          <ac:chgData name="Mohammad Mahdi Heydari Dastjerdi" userId="e9b44567-4499-4cbf-b455-8c54534b3ec1" providerId="ADAL" clId="{95FC23CD-9CA1-42B2-BAA2-8B785471C48F}" dt="2022-08-24T18:54:49.296" v="229" actId="1076"/>
          <ac:picMkLst>
            <pc:docMk/>
            <pc:sldMk cId="962698533" sldId="274"/>
            <ac:picMk id="3" creationId="{806A5E04-3208-B8B7-AA25-E1A9339170AF}"/>
          </ac:picMkLst>
        </pc:picChg>
      </pc:sldChg>
      <pc:sldChg chg="addSp modSp add mod">
        <pc:chgData name="Mohammad Mahdi Heydari Dastjerdi" userId="e9b44567-4499-4cbf-b455-8c54534b3ec1" providerId="ADAL" clId="{95FC23CD-9CA1-42B2-BAA2-8B785471C48F}" dt="2022-08-24T19:02:45.967" v="313" actId="20577"/>
        <pc:sldMkLst>
          <pc:docMk/>
          <pc:sldMk cId="4141051038" sldId="275"/>
        </pc:sldMkLst>
        <pc:spChg chg="mod">
          <ac:chgData name="Mohammad Mahdi Heydari Dastjerdi" userId="e9b44567-4499-4cbf-b455-8c54534b3ec1" providerId="ADAL" clId="{95FC23CD-9CA1-42B2-BAA2-8B785471C48F}" dt="2022-08-24T19:02:45.967" v="313" actId="20577"/>
          <ac:spMkLst>
            <pc:docMk/>
            <pc:sldMk cId="4141051038" sldId="275"/>
            <ac:spMk id="180" creationId="{00000000-0000-0000-0000-000000000000}"/>
          </ac:spMkLst>
        </pc:spChg>
        <pc:picChg chg="add mod">
          <ac:chgData name="Mohammad Mahdi Heydari Dastjerdi" userId="e9b44567-4499-4cbf-b455-8c54534b3ec1" providerId="ADAL" clId="{95FC23CD-9CA1-42B2-BAA2-8B785471C48F}" dt="2022-08-24T18:55:14.482" v="232" actId="1076"/>
          <ac:picMkLst>
            <pc:docMk/>
            <pc:sldMk cId="4141051038" sldId="275"/>
            <ac:picMk id="4" creationId="{996F9B1C-DC60-4357-19EC-500FB5F5FA25}"/>
          </ac:picMkLst>
        </pc:picChg>
      </pc:sldChg>
      <pc:sldChg chg="addSp delSp modSp add mod ord">
        <pc:chgData name="Mohammad Mahdi Heydari Dastjerdi" userId="e9b44567-4499-4cbf-b455-8c54534b3ec1" providerId="ADAL" clId="{95FC23CD-9CA1-42B2-BAA2-8B785471C48F}" dt="2022-08-24T19:02:50.907" v="314" actId="20577"/>
        <pc:sldMkLst>
          <pc:docMk/>
          <pc:sldMk cId="2612335844" sldId="276"/>
        </pc:sldMkLst>
        <pc:spChg chg="mod">
          <ac:chgData name="Mohammad Mahdi Heydari Dastjerdi" userId="e9b44567-4499-4cbf-b455-8c54534b3ec1" providerId="ADAL" clId="{95FC23CD-9CA1-42B2-BAA2-8B785471C48F}" dt="2022-08-24T19:02:50.907" v="314" actId="20577"/>
          <ac:spMkLst>
            <pc:docMk/>
            <pc:sldMk cId="2612335844" sldId="276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8:55:46.157" v="248" actId="20577"/>
          <ac:spMkLst>
            <pc:docMk/>
            <pc:sldMk cId="2612335844" sldId="276"/>
            <ac:spMk id="181" creationId="{00000000-0000-0000-0000-000000000000}"/>
          </ac:spMkLst>
        </pc:spChg>
        <pc:picChg chg="del">
          <ac:chgData name="Mohammad Mahdi Heydari Dastjerdi" userId="e9b44567-4499-4cbf-b455-8c54534b3ec1" providerId="ADAL" clId="{95FC23CD-9CA1-42B2-BAA2-8B785471C48F}" dt="2022-08-24T18:59:34.186" v="270" actId="478"/>
          <ac:picMkLst>
            <pc:docMk/>
            <pc:sldMk cId="2612335844" sldId="276"/>
            <ac:picMk id="3" creationId="{806A5E04-3208-B8B7-AA25-E1A9339170AF}"/>
          </ac:picMkLst>
        </pc:picChg>
        <pc:picChg chg="add mod">
          <ac:chgData name="Mohammad Mahdi Heydari Dastjerdi" userId="e9b44567-4499-4cbf-b455-8c54534b3ec1" providerId="ADAL" clId="{95FC23CD-9CA1-42B2-BAA2-8B785471C48F}" dt="2022-08-24T18:59:54.642" v="274" actId="14100"/>
          <ac:picMkLst>
            <pc:docMk/>
            <pc:sldMk cId="2612335844" sldId="276"/>
            <ac:picMk id="4" creationId="{7A4FAC6D-DC93-2A6B-93D7-409C9B80F8CC}"/>
          </ac:picMkLst>
        </pc:picChg>
      </pc:sldChg>
      <pc:sldChg chg="addSp modSp add mod">
        <pc:chgData name="Mohammad Mahdi Heydari Dastjerdi" userId="e9b44567-4499-4cbf-b455-8c54534b3ec1" providerId="ADAL" clId="{95FC23CD-9CA1-42B2-BAA2-8B785471C48F}" dt="2022-08-24T19:02:27.019" v="306" actId="20577"/>
        <pc:sldMkLst>
          <pc:docMk/>
          <pc:sldMk cId="850815075" sldId="277"/>
        </pc:sldMkLst>
        <pc:spChg chg="mod">
          <ac:chgData name="Mohammad Mahdi Heydari Dastjerdi" userId="e9b44567-4499-4cbf-b455-8c54534b3ec1" providerId="ADAL" clId="{95FC23CD-9CA1-42B2-BAA2-8B785471C48F}" dt="2022-08-24T19:02:27.019" v="306" actId="20577"/>
          <ac:spMkLst>
            <pc:docMk/>
            <pc:sldMk cId="850815075" sldId="277"/>
            <ac:spMk id="180" creationId="{00000000-0000-0000-0000-000000000000}"/>
          </ac:spMkLst>
        </pc:spChg>
        <pc:picChg chg="add mod">
          <ac:chgData name="Mohammad Mahdi Heydari Dastjerdi" userId="e9b44567-4499-4cbf-b455-8c54534b3ec1" providerId="ADAL" clId="{95FC23CD-9CA1-42B2-BAA2-8B785471C48F}" dt="2022-08-24T19:00:53.124" v="283" actId="1076"/>
          <ac:picMkLst>
            <pc:docMk/>
            <pc:sldMk cId="850815075" sldId="277"/>
            <ac:picMk id="3" creationId="{059ABB3B-E42D-C64F-D581-A260B6C7A4FC}"/>
          </ac:picMkLst>
        </pc:picChg>
      </pc:sldChg>
      <pc:sldChg chg="modSp add del mod ord">
        <pc:chgData name="Mohammad Mahdi Heydari Dastjerdi" userId="e9b44567-4499-4cbf-b455-8c54534b3ec1" providerId="ADAL" clId="{95FC23CD-9CA1-42B2-BAA2-8B785471C48F}" dt="2022-08-24T19:06:42.793" v="374" actId="2696"/>
        <pc:sldMkLst>
          <pc:docMk/>
          <pc:sldMk cId="327808815" sldId="278"/>
        </pc:sldMkLst>
        <pc:spChg chg="mod">
          <ac:chgData name="Mohammad Mahdi Heydari Dastjerdi" userId="e9b44567-4499-4cbf-b455-8c54534b3ec1" providerId="ADAL" clId="{95FC23CD-9CA1-42B2-BAA2-8B785471C48F}" dt="2022-08-24T19:05:22.736" v="329" actId="20577"/>
          <ac:spMkLst>
            <pc:docMk/>
            <pc:sldMk cId="327808815" sldId="278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01:27.121" v="292" actId="20577"/>
          <ac:spMkLst>
            <pc:docMk/>
            <pc:sldMk cId="327808815" sldId="278"/>
            <ac:spMk id="181" creationId="{00000000-0000-0000-0000-000000000000}"/>
          </ac:spMkLst>
        </pc:spChg>
      </pc:sldChg>
      <pc:sldChg chg="addSp delSp modSp add mod">
        <pc:chgData name="Mohammad Mahdi Heydari Dastjerdi" userId="e9b44567-4499-4cbf-b455-8c54534b3ec1" providerId="ADAL" clId="{95FC23CD-9CA1-42B2-BAA2-8B785471C48F}" dt="2022-08-24T19:07:26.081" v="379" actId="478"/>
        <pc:sldMkLst>
          <pc:docMk/>
          <pc:sldMk cId="3505637346" sldId="279"/>
        </pc:sldMkLst>
        <pc:picChg chg="add del mod">
          <ac:chgData name="Mohammad Mahdi Heydari Dastjerdi" userId="e9b44567-4499-4cbf-b455-8c54534b3ec1" providerId="ADAL" clId="{95FC23CD-9CA1-42B2-BAA2-8B785471C48F}" dt="2022-08-24T19:07:26.081" v="379" actId="478"/>
          <ac:picMkLst>
            <pc:docMk/>
            <pc:sldMk cId="3505637346" sldId="279"/>
            <ac:picMk id="3" creationId="{F3F2BAF8-A367-8B23-E591-D3FF02FADF6A}"/>
          </ac:picMkLst>
        </pc:picChg>
        <pc:picChg chg="del">
          <ac:chgData name="Mohammad Mahdi Heydari Dastjerdi" userId="e9b44567-4499-4cbf-b455-8c54534b3ec1" providerId="ADAL" clId="{95FC23CD-9CA1-42B2-BAA2-8B785471C48F}" dt="2022-08-24T19:06:49.830" v="376" actId="478"/>
          <ac:picMkLst>
            <pc:docMk/>
            <pc:sldMk cId="3505637346" sldId="279"/>
            <ac:picMk id="4" creationId="{7A4FAC6D-DC93-2A6B-93D7-409C9B80F8CC}"/>
          </ac:picMkLst>
        </pc:picChg>
        <pc:picChg chg="add mod">
          <ac:chgData name="Mohammad Mahdi Heydari Dastjerdi" userId="e9b44567-4499-4cbf-b455-8c54534b3ec1" providerId="ADAL" clId="{95FC23CD-9CA1-42B2-BAA2-8B785471C48F}" dt="2022-08-24T19:07:01.137" v="377" actId="1076"/>
          <ac:picMkLst>
            <pc:docMk/>
            <pc:sldMk cId="3505637346" sldId="279"/>
            <ac:picMk id="6" creationId="{DCF3E4AE-A69E-0D30-0C33-E956467593E7}"/>
          </ac:picMkLst>
        </pc:picChg>
      </pc:sldChg>
      <pc:sldChg chg="modSp add del mod ord">
        <pc:chgData name="Mohammad Mahdi Heydari Dastjerdi" userId="e9b44567-4499-4cbf-b455-8c54534b3ec1" providerId="ADAL" clId="{95FC23CD-9CA1-42B2-BAA2-8B785471C48F}" dt="2022-08-24T19:07:45.971" v="380" actId="2696"/>
        <pc:sldMkLst>
          <pc:docMk/>
          <pc:sldMk cId="2652378514" sldId="280"/>
        </pc:sldMkLst>
        <pc:spChg chg="mod">
          <ac:chgData name="Mohammad Mahdi Heydari Dastjerdi" userId="e9b44567-4499-4cbf-b455-8c54534b3ec1" providerId="ADAL" clId="{95FC23CD-9CA1-42B2-BAA2-8B785471C48F}" dt="2022-08-24T19:06:17.449" v="373" actId="20577"/>
          <ac:spMkLst>
            <pc:docMk/>
            <pc:sldMk cId="2652378514" sldId="280"/>
            <ac:spMk id="181" creationId="{00000000-0000-0000-0000-000000000000}"/>
          </ac:spMkLst>
        </pc:spChg>
      </pc:sldChg>
      <pc:sldChg chg="add">
        <pc:chgData name="Mohammad Mahdi Heydari Dastjerdi" userId="e9b44567-4499-4cbf-b455-8c54534b3ec1" providerId="ADAL" clId="{95FC23CD-9CA1-42B2-BAA2-8B785471C48F}" dt="2022-08-24T19:07:15.829" v="378" actId="2890"/>
        <pc:sldMkLst>
          <pc:docMk/>
          <pc:sldMk cId="3947384549" sldId="281"/>
        </pc:sldMkLst>
      </pc:sldChg>
      <pc:sldChg chg="modSp add mod">
        <pc:chgData name="Mohammad Mahdi Heydari Dastjerdi" userId="e9b44567-4499-4cbf-b455-8c54534b3ec1" providerId="ADAL" clId="{95FC23CD-9CA1-42B2-BAA2-8B785471C48F}" dt="2022-08-24T19:13:32.872" v="398" actId="20577"/>
        <pc:sldMkLst>
          <pc:docMk/>
          <pc:sldMk cId="965663934" sldId="282"/>
        </pc:sldMkLst>
        <pc:spChg chg="mod">
          <ac:chgData name="Mohammad Mahdi Heydari Dastjerdi" userId="e9b44567-4499-4cbf-b455-8c54534b3ec1" providerId="ADAL" clId="{95FC23CD-9CA1-42B2-BAA2-8B785471C48F}" dt="2022-08-24T19:13:32.872" v="398" actId="20577"/>
          <ac:spMkLst>
            <pc:docMk/>
            <pc:sldMk cId="965663934" sldId="282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13:27.976" v="397" actId="20577"/>
          <ac:spMkLst>
            <pc:docMk/>
            <pc:sldMk cId="965663934" sldId="282"/>
            <ac:spMk id="181" creationId="{00000000-0000-0000-0000-000000000000}"/>
          </ac:spMkLst>
        </pc:spChg>
      </pc:sldChg>
      <pc:sldChg chg="addSp delSp modSp add mod replId">
        <pc:chgData name="Mohammad Mahdi Heydari Dastjerdi" userId="e9b44567-4499-4cbf-b455-8c54534b3ec1" providerId="ADAL" clId="{95FC23CD-9CA1-42B2-BAA2-8B785471C48F}" dt="2022-08-24T19:14:14.817" v="403" actId="1076"/>
        <pc:sldMkLst>
          <pc:docMk/>
          <pc:sldMk cId="52226541" sldId="283"/>
        </pc:sldMkLst>
        <pc:spChg chg="mod">
          <ac:chgData name="Mohammad Mahdi Heydari Dastjerdi" userId="e9b44567-4499-4cbf-b455-8c54534b3ec1" providerId="ADAL" clId="{95FC23CD-9CA1-42B2-BAA2-8B785471C48F}" dt="2022-08-24T19:13:53.979" v="400" actId="20577"/>
          <ac:spMkLst>
            <pc:docMk/>
            <pc:sldMk cId="52226541" sldId="283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13:47.362" v="399"/>
          <ac:spMkLst>
            <pc:docMk/>
            <pc:sldMk cId="52226541" sldId="283"/>
            <ac:spMk id="181" creationId="{00000000-0000-0000-0000-000000000000}"/>
          </ac:spMkLst>
        </pc:spChg>
        <pc:picChg chg="del">
          <ac:chgData name="Mohammad Mahdi Heydari Dastjerdi" userId="e9b44567-4499-4cbf-b455-8c54534b3ec1" providerId="ADAL" clId="{95FC23CD-9CA1-42B2-BAA2-8B785471C48F}" dt="2022-08-24T19:13:55.914" v="401" actId="478"/>
          <ac:picMkLst>
            <pc:docMk/>
            <pc:sldMk cId="52226541" sldId="283"/>
            <ac:picMk id="3" creationId="{F3F2BAF8-A367-8B23-E591-D3FF02FADF6A}"/>
          </ac:picMkLst>
        </pc:picChg>
        <pc:picChg chg="add mod">
          <ac:chgData name="Mohammad Mahdi Heydari Dastjerdi" userId="e9b44567-4499-4cbf-b455-8c54534b3ec1" providerId="ADAL" clId="{95FC23CD-9CA1-42B2-BAA2-8B785471C48F}" dt="2022-08-24T19:14:14.817" v="403" actId="1076"/>
          <ac:picMkLst>
            <pc:docMk/>
            <pc:sldMk cId="52226541" sldId="283"/>
            <ac:picMk id="4" creationId="{69B8F44E-A266-A4CD-83C0-4798C0A37365}"/>
          </ac:picMkLst>
        </pc:picChg>
      </pc:sldChg>
      <pc:sldChg chg="modSp add mod">
        <pc:chgData name="Mohammad Mahdi Heydari Dastjerdi" userId="e9b44567-4499-4cbf-b455-8c54534b3ec1" providerId="ADAL" clId="{95FC23CD-9CA1-42B2-BAA2-8B785471C48F}" dt="2022-08-24T19:15:39.392" v="419" actId="16959"/>
        <pc:sldMkLst>
          <pc:docMk/>
          <pc:sldMk cId="1010336214" sldId="284"/>
        </pc:sldMkLst>
        <pc:spChg chg="mod">
          <ac:chgData name="Mohammad Mahdi Heydari Dastjerdi" userId="e9b44567-4499-4cbf-b455-8c54534b3ec1" providerId="ADAL" clId="{95FC23CD-9CA1-42B2-BAA2-8B785471C48F}" dt="2022-08-24T19:15:39.392" v="419" actId="16959"/>
          <ac:spMkLst>
            <pc:docMk/>
            <pc:sldMk cId="1010336214" sldId="284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15:21.656" v="417" actId="20577"/>
          <ac:spMkLst>
            <pc:docMk/>
            <pc:sldMk cId="1010336214" sldId="284"/>
            <ac:spMk id="181" creationId="{00000000-0000-0000-0000-000000000000}"/>
          </ac:spMkLst>
        </pc:spChg>
      </pc:sldChg>
      <pc:sldChg chg="addSp delSp modSp add mod replId">
        <pc:chgData name="Mohammad Mahdi Heydari Dastjerdi" userId="e9b44567-4499-4cbf-b455-8c54534b3ec1" providerId="ADAL" clId="{95FC23CD-9CA1-42B2-BAA2-8B785471C48F}" dt="2022-08-24T19:15:59.807" v="422" actId="1076"/>
        <pc:sldMkLst>
          <pc:docMk/>
          <pc:sldMk cId="260837498" sldId="285"/>
        </pc:sldMkLst>
        <pc:spChg chg="mod">
          <ac:chgData name="Mohammad Mahdi Heydari Dastjerdi" userId="e9b44567-4499-4cbf-b455-8c54534b3ec1" providerId="ADAL" clId="{95FC23CD-9CA1-42B2-BAA2-8B785471C48F}" dt="2022-08-24T19:15:27.629" v="418"/>
          <ac:spMkLst>
            <pc:docMk/>
            <pc:sldMk cId="260837498" sldId="285"/>
            <ac:spMk id="181" creationId="{00000000-0000-0000-0000-000000000000}"/>
          </ac:spMkLst>
        </pc:spChg>
        <pc:picChg chg="add mod">
          <ac:chgData name="Mohammad Mahdi Heydari Dastjerdi" userId="e9b44567-4499-4cbf-b455-8c54534b3ec1" providerId="ADAL" clId="{95FC23CD-9CA1-42B2-BAA2-8B785471C48F}" dt="2022-08-24T19:15:59.807" v="422" actId="1076"/>
          <ac:picMkLst>
            <pc:docMk/>
            <pc:sldMk cId="260837498" sldId="285"/>
            <ac:picMk id="3" creationId="{D7F3ED9D-C11A-092F-D4A3-CD4A832FE23D}"/>
          </ac:picMkLst>
        </pc:picChg>
        <pc:picChg chg="del">
          <ac:chgData name="Mohammad Mahdi Heydari Dastjerdi" userId="e9b44567-4499-4cbf-b455-8c54534b3ec1" providerId="ADAL" clId="{95FC23CD-9CA1-42B2-BAA2-8B785471C48F}" dt="2022-08-24T19:15:53.121" v="420" actId="478"/>
          <ac:picMkLst>
            <pc:docMk/>
            <pc:sldMk cId="260837498" sldId="285"/>
            <ac:picMk id="4" creationId="{69B8F44E-A266-A4CD-83C0-4798C0A37365}"/>
          </ac:picMkLst>
        </pc:picChg>
      </pc:sldChg>
      <pc:sldChg chg="addSp delSp modSp add mod">
        <pc:chgData name="Mohammad Mahdi Heydari Dastjerdi" userId="e9b44567-4499-4cbf-b455-8c54534b3ec1" providerId="ADAL" clId="{95FC23CD-9CA1-42B2-BAA2-8B785471C48F}" dt="2022-08-24T19:18:50.658" v="460" actId="16959"/>
        <pc:sldMkLst>
          <pc:docMk/>
          <pc:sldMk cId="1738208921" sldId="286"/>
        </pc:sldMkLst>
        <pc:spChg chg="mod">
          <ac:chgData name="Mohammad Mahdi Heydari Dastjerdi" userId="e9b44567-4499-4cbf-b455-8c54534b3ec1" providerId="ADAL" clId="{95FC23CD-9CA1-42B2-BAA2-8B785471C48F}" dt="2022-08-24T19:18:50.658" v="460" actId="16959"/>
          <ac:spMkLst>
            <pc:docMk/>
            <pc:sldMk cId="1738208921" sldId="286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17:46.343" v="450" actId="20577"/>
          <ac:spMkLst>
            <pc:docMk/>
            <pc:sldMk cId="1738208921" sldId="286"/>
            <ac:spMk id="181" creationId="{00000000-0000-0000-0000-000000000000}"/>
          </ac:spMkLst>
        </pc:spChg>
        <pc:picChg chg="del">
          <ac:chgData name="Mohammad Mahdi Heydari Dastjerdi" userId="e9b44567-4499-4cbf-b455-8c54534b3ec1" providerId="ADAL" clId="{95FC23CD-9CA1-42B2-BAA2-8B785471C48F}" dt="2022-08-24T19:18:42.983" v="459" actId="478"/>
          <ac:picMkLst>
            <pc:docMk/>
            <pc:sldMk cId="1738208921" sldId="286"/>
            <ac:picMk id="3" creationId="{D7F3ED9D-C11A-092F-D4A3-CD4A832FE23D}"/>
          </ac:picMkLst>
        </pc:picChg>
        <pc:picChg chg="add mod">
          <ac:chgData name="Mohammad Mahdi Heydari Dastjerdi" userId="e9b44567-4499-4cbf-b455-8c54534b3ec1" providerId="ADAL" clId="{95FC23CD-9CA1-42B2-BAA2-8B785471C48F}" dt="2022-08-24T19:18:40.251" v="458" actId="1076"/>
          <ac:picMkLst>
            <pc:docMk/>
            <pc:sldMk cId="1738208921" sldId="286"/>
            <ac:picMk id="4" creationId="{9B881D74-98EF-1259-4776-E5D5AEFBF03F}"/>
          </ac:picMkLst>
        </pc:picChg>
        <pc:picChg chg="del">
          <ac:chgData name="Mohammad Mahdi Heydari Dastjerdi" userId="e9b44567-4499-4cbf-b455-8c54534b3ec1" providerId="ADAL" clId="{95FC23CD-9CA1-42B2-BAA2-8B785471C48F}" dt="2022-08-24T19:18:34.455" v="457" actId="478"/>
          <ac:picMkLst>
            <pc:docMk/>
            <pc:sldMk cId="1738208921" sldId="286"/>
            <ac:picMk id="6" creationId="{DCF3E4AE-A69E-0D30-0C33-E956467593E7}"/>
          </ac:picMkLst>
        </pc:picChg>
      </pc:sldChg>
      <pc:sldChg chg="addSp modSp add mod">
        <pc:chgData name="Mohammad Mahdi Heydari Dastjerdi" userId="e9b44567-4499-4cbf-b455-8c54534b3ec1" providerId="ADAL" clId="{95FC23CD-9CA1-42B2-BAA2-8B785471C48F}" dt="2022-08-24T19:19:44.271" v="464" actId="1076"/>
        <pc:sldMkLst>
          <pc:docMk/>
          <pc:sldMk cId="629138781" sldId="287"/>
        </pc:sldMkLst>
        <pc:picChg chg="add mod">
          <ac:chgData name="Mohammad Mahdi Heydari Dastjerdi" userId="e9b44567-4499-4cbf-b455-8c54534b3ec1" providerId="ADAL" clId="{95FC23CD-9CA1-42B2-BAA2-8B785471C48F}" dt="2022-08-24T19:19:44.271" v="464" actId="1076"/>
          <ac:picMkLst>
            <pc:docMk/>
            <pc:sldMk cId="629138781" sldId="287"/>
            <ac:picMk id="3" creationId="{7D09D1F1-EDDF-41B2-6604-B06F5994D7E3}"/>
          </ac:picMkLst>
        </pc:picChg>
      </pc:sldChg>
      <pc:sldChg chg="add">
        <pc:chgData name="Mohammad Mahdi Heydari Dastjerdi" userId="e9b44567-4499-4cbf-b455-8c54534b3ec1" providerId="ADAL" clId="{95FC23CD-9CA1-42B2-BAA2-8B785471C48F}" dt="2022-08-24T19:26:07.880" v="465" actId="2890"/>
        <pc:sldMkLst>
          <pc:docMk/>
          <pc:sldMk cId="2775316054" sldId="288"/>
        </pc:sldMkLst>
      </pc:sldChg>
      <pc:sldChg chg="addSp delSp modSp add mod modNotesTx">
        <pc:chgData name="Mohammad Mahdi Heydari Dastjerdi" userId="e9b44567-4499-4cbf-b455-8c54534b3ec1" providerId="ADAL" clId="{95FC23CD-9CA1-42B2-BAA2-8B785471C48F}" dt="2022-08-24T20:02:30.882" v="669" actId="20577"/>
        <pc:sldMkLst>
          <pc:docMk/>
          <pc:sldMk cId="2240815856" sldId="289"/>
        </pc:sldMkLst>
        <pc:spChg chg="mod">
          <ac:chgData name="Mohammad Mahdi Heydari Dastjerdi" userId="e9b44567-4499-4cbf-b455-8c54534b3ec1" providerId="ADAL" clId="{95FC23CD-9CA1-42B2-BAA2-8B785471C48F}" dt="2022-08-24T19:56:54.794" v="599" actId="20577"/>
          <ac:spMkLst>
            <pc:docMk/>
            <pc:sldMk cId="2240815856" sldId="289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19:53:37.458" v="472" actId="20577"/>
          <ac:spMkLst>
            <pc:docMk/>
            <pc:sldMk cId="2240815856" sldId="289"/>
            <ac:spMk id="181" creationId="{00000000-0000-0000-0000-000000000000}"/>
          </ac:spMkLst>
        </pc:spChg>
        <pc:graphicFrameChg chg="add mod">
          <ac:chgData name="Mohammad Mahdi Heydari Dastjerdi" userId="e9b44567-4499-4cbf-b455-8c54534b3ec1" providerId="ADAL" clId="{95FC23CD-9CA1-42B2-BAA2-8B785471C48F}" dt="2022-08-24T20:01:47.472" v="605" actId="1076"/>
          <ac:graphicFrameMkLst>
            <pc:docMk/>
            <pc:sldMk cId="2240815856" sldId="289"/>
            <ac:graphicFrameMk id="8" creationId="{3CA0FF75-19A0-CF15-1A50-348D6EBD0D34}"/>
          </ac:graphicFrameMkLst>
        </pc:graphicFrameChg>
        <pc:picChg chg="del">
          <ac:chgData name="Mohammad Mahdi Heydari Dastjerdi" userId="e9b44567-4499-4cbf-b455-8c54534b3ec1" providerId="ADAL" clId="{95FC23CD-9CA1-42B2-BAA2-8B785471C48F}" dt="2022-08-24T19:54:40.392" v="513" actId="478"/>
          <ac:picMkLst>
            <pc:docMk/>
            <pc:sldMk cId="2240815856" sldId="289"/>
            <ac:picMk id="3" creationId="{7D09D1F1-EDDF-41B2-6604-B06F5994D7E3}"/>
          </ac:picMkLst>
        </pc:picChg>
        <pc:picChg chg="del">
          <ac:chgData name="Mohammad Mahdi Heydari Dastjerdi" userId="e9b44567-4499-4cbf-b455-8c54534b3ec1" providerId="ADAL" clId="{95FC23CD-9CA1-42B2-BAA2-8B785471C48F}" dt="2022-08-24T19:54:37.964" v="512" actId="478"/>
          <ac:picMkLst>
            <pc:docMk/>
            <pc:sldMk cId="2240815856" sldId="289"/>
            <ac:picMk id="4" creationId="{9B881D74-98EF-1259-4776-E5D5AEFBF03F}"/>
          </ac:picMkLst>
        </pc:picChg>
        <pc:picChg chg="add mod">
          <ac:chgData name="Mohammad Mahdi Heydari Dastjerdi" userId="e9b44567-4499-4cbf-b455-8c54534b3ec1" providerId="ADAL" clId="{95FC23CD-9CA1-42B2-BAA2-8B785471C48F}" dt="2022-08-24T19:54:54.994" v="518" actId="1076"/>
          <ac:picMkLst>
            <pc:docMk/>
            <pc:sldMk cId="2240815856" sldId="289"/>
            <ac:picMk id="5" creationId="{24FC470B-BD8B-EE81-943B-A4926FF51557}"/>
          </ac:picMkLst>
        </pc:picChg>
        <pc:picChg chg="add del">
          <ac:chgData name="Mohammad Mahdi Heydari Dastjerdi" userId="e9b44567-4499-4cbf-b455-8c54534b3ec1" providerId="ADAL" clId="{95FC23CD-9CA1-42B2-BAA2-8B785471C48F}" dt="2022-08-24T19:55:50.373" v="539" actId="22"/>
          <ac:picMkLst>
            <pc:docMk/>
            <pc:sldMk cId="2240815856" sldId="289"/>
            <ac:picMk id="7" creationId="{469A1BAE-78D3-FCDA-5DE3-D645001E9B4C}"/>
          </ac:picMkLst>
        </pc:picChg>
      </pc:sldChg>
      <pc:sldChg chg="addSp delSp modSp add mod ord">
        <pc:chgData name="Mohammad Mahdi Heydari Dastjerdi" userId="e9b44567-4499-4cbf-b455-8c54534b3ec1" providerId="ADAL" clId="{95FC23CD-9CA1-42B2-BAA2-8B785471C48F}" dt="2022-08-24T20:12:01.103" v="809" actId="478"/>
        <pc:sldMkLst>
          <pc:docMk/>
          <pc:sldMk cId="2819453842" sldId="290"/>
        </pc:sldMkLst>
        <pc:spChg chg="mod">
          <ac:chgData name="Mohammad Mahdi Heydari Dastjerdi" userId="e9b44567-4499-4cbf-b455-8c54534b3ec1" providerId="ADAL" clId="{95FC23CD-9CA1-42B2-BAA2-8B785471C48F}" dt="2022-08-24T20:11:57.500" v="808" actId="255"/>
          <ac:spMkLst>
            <pc:docMk/>
            <pc:sldMk cId="2819453842" sldId="290"/>
            <ac:spMk id="180" creationId="{00000000-0000-0000-0000-000000000000}"/>
          </ac:spMkLst>
        </pc:spChg>
        <pc:spChg chg="mod">
          <ac:chgData name="Mohammad Mahdi Heydari Dastjerdi" userId="e9b44567-4499-4cbf-b455-8c54534b3ec1" providerId="ADAL" clId="{95FC23CD-9CA1-42B2-BAA2-8B785471C48F}" dt="2022-08-24T20:08:41.923" v="726" actId="20577"/>
          <ac:spMkLst>
            <pc:docMk/>
            <pc:sldMk cId="2819453842" sldId="290"/>
            <ac:spMk id="181" creationId="{00000000-0000-0000-0000-000000000000}"/>
          </ac:spMkLst>
        </pc:spChg>
        <pc:picChg chg="del">
          <ac:chgData name="Mohammad Mahdi Heydari Dastjerdi" userId="e9b44567-4499-4cbf-b455-8c54534b3ec1" providerId="ADAL" clId="{95FC23CD-9CA1-42B2-BAA2-8B785471C48F}" dt="2022-08-24T20:12:01.103" v="809" actId="478"/>
          <ac:picMkLst>
            <pc:docMk/>
            <pc:sldMk cId="2819453842" sldId="290"/>
            <ac:picMk id="3" creationId="{D7F3ED9D-C11A-092F-D4A3-CD4A832FE23D}"/>
          </ac:picMkLst>
        </pc:picChg>
        <pc:picChg chg="add mod">
          <ac:chgData name="Mohammad Mahdi Heydari Dastjerdi" userId="e9b44567-4499-4cbf-b455-8c54534b3ec1" providerId="ADAL" clId="{95FC23CD-9CA1-42B2-BAA2-8B785471C48F}" dt="2022-08-24T20:08:54.017" v="730" actId="1076"/>
          <ac:picMkLst>
            <pc:docMk/>
            <pc:sldMk cId="2819453842" sldId="290"/>
            <ac:picMk id="4" creationId="{00DA7638-8D76-7BC1-E2A5-257B6A9D9E8F}"/>
          </ac:picMkLst>
        </pc:picChg>
        <pc:picChg chg="del">
          <ac:chgData name="Mohammad Mahdi Heydari Dastjerdi" userId="e9b44567-4499-4cbf-b455-8c54534b3ec1" providerId="ADAL" clId="{95FC23CD-9CA1-42B2-BAA2-8B785471C48F}" dt="2022-08-24T20:08:48.169" v="727" actId="478"/>
          <ac:picMkLst>
            <pc:docMk/>
            <pc:sldMk cId="2819453842" sldId="290"/>
            <ac:picMk id="6" creationId="{DCF3E4AE-A69E-0D30-0C33-E956467593E7}"/>
          </ac:picMkLst>
        </pc:picChg>
      </pc:sldChg>
      <pc:sldChg chg="modSp add del mod">
        <pc:chgData name="Mohammad Mahdi Heydari Dastjerdi" userId="e9b44567-4499-4cbf-b455-8c54534b3ec1" providerId="ADAL" clId="{95FC23CD-9CA1-42B2-BAA2-8B785471C48F}" dt="2022-08-24T20:08:21.166" v="697" actId="2696"/>
        <pc:sldMkLst>
          <pc:docMk/>
          <pc:sldMk cId="3433129008" sldId="290"/>
        </pc:sldMkLst>
        <pc:spChg chg="mod">
          <ac:chgData name="Mohammad Mahdi Heydari Dastjerdi" userId="e9b44567-4499-4cbf-b455-8c54534b3ec1" providerId="ADAL" clId="{95FC23CD-9CA1-42B2-BAA2-8B785471C48F}" dt="2022-08-24T20:08:14.270" v="696" actId="20577"/>
          <ac:spMkLst>
            <pc:docMk/>
            <pc:sldMk cId="3433129008" sldId="290"/>
            <ac:spMk id="181" creationId="{00000000-0000-0000-0000-000000000000}"/>
          </ac:spMkLst>
        </pc:spChg>
      </pc:sldChg>
      <pc:sldChg chg="addSp modSp add mod">
        <pc:chgData name="Mohammad Mahdi Heydari Dastjerdi" userId="e9b44567-4499-4cbf-b455-8c54534b3ec1" providerId="ADAL" clId="{95FC23CD-9CA1-42B2-BAA2-8B785471C48F}" dt="2022-08-24T20:12:48.860" v="816" actId="1076"/>
        <pc:sldMkLst>
          <pc:docMk/>
          <pc:sldMk cId="2435274564" sldId="291"/>
        </pc:sldMkLst>
        <pc:picChg chg="add mod">
          <ac:chgData name="Mohammad Mahdi Heydari Dastjerdi" userId="e9b44567-4499-4cbf-b455-8c54534b3ec1" providerId="ADAL" clId="{95FC23CD-9CA1-42B2-BAA2-8B785471C48F}" dt="2022-08-24T20:12:48.860" v="816" actId="1076"/>
          <ac:picMkLst>
            <pc:docMk/>
            <pc:sldMk cId="2435274564" sldId="291"/>
            <ac:picMk id="3" creationId="{2DE80408-10E6-FB72-C160-F1D50B3D8D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cfa3731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6cfa3731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46cfa3731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46cfa3731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6cfa3731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6cfa3731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6cfa3731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6cfa3731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6cfa3731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6cfa3731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set of allowed values for each attribute is called the domain of the attribute.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Attribute values are (normally) required to be atomic; that is, indivisible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special value null is a member of every domain. Indicated that the value is “unknown”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6cfa3731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46cfa373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someone’s salary changes, the schema won’t change but it’s the table that changes.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077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103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215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199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199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338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6928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411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755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780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372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96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38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3842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26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6cf9f31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6cf9f31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628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use a composition of these operations as well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932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4883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48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6cfa37315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46cfa37315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1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6cf9f31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6cf9f31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cf9f31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6cf9f317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" dirty="0"/>
              <a:t>Duplication of information in different files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Need to write a new program to carry out each new task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Multiple files and formats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Integrity constraints (e.g., account balance &gt; 0) become “buried” in program code rather than being stated explicitly. Hard to add new constraints or change existing ones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Failures may leave database in an inconsistent state with partial updates carried out. Example: Transfer of funds from one account to another should either complete or not happen at all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Concurrent access needed for performance, Uncontrolled concurrent accesses can lead to inconsistencies, Example: Two people reading a balance (say 100) and updating it by withdrawing money (say 50 each) at the same time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Hard to provide user access to some, but not all, data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cf9f317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46cf9f317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Structured data is data that has been predefined and formatted to a set structure before being placed in data storage, which is often referred to as schema-on-write. Easier to retrieve (access), applicable to more algorithms in machine learning. Harder to achieve, predefined purpose limits use.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Unstructured data is data stored in its native format and not processed until it is used, which is known as schema-on-read. It comes in a myriad of file formats, including email, social media posts, presentations, chats, IoT sensor data, and satellite imagery. More freedom, more data, harder to access, Requires data science expertise.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internet revolution in late 90s sharply increased direct user access to databases. Developing web interfaces, making a verity of services and information available online.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6cf9f317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6cf9f317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Physical level: describes how a record (e.g., instructor) is stored.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Logical level: describes data stored in database, and the relationships among the data.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View level: application programs hide details of data types. Views can also hide information (such as an employee’s salary) for security purposes.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might think why </a:t>
            </a:r>
            <a:r>
              <a:rPr lang="en">
                <a:solidFill>
                  <a:schemeClr val="dk1"/>
                </a:solidFill>
              </a:rPr>
              <a:t>we </a:t>
            </a:r>
            <a:r>
              <a:rPr lang="en"/>
              <a:t>should have logical level and physical level. It’s because you don’t have to care about physical representation. It should be changed smoothly without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cfa373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6cfa373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cfa3731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6cfa3731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have data definition language (DDL) to describe metadata (data about data i.e. the constraints) and the result will be schema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have data manipulation language (DML) to access and manipulate data. Also called query language.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Different types of access: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Retrieval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Insertion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Deletion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Modification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SQL is the most widely used commercial language to do all. (We have pure languages which focus on optimization)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5661233"/>
            <a:ext cx="897600" cy="1196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5661167"/>
            <a:ext cx="897600" cy="11967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2425700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678033"/>
            <a:ext cx="82221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4406167"/>
            <a:ext cx="82221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7900"/>
            <a:ext cx="9144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2558767"/>
            <a:ext cx="3999900" cy="3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100"/>
            <a:ext cx="9144000" cy="598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9144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477067"/>
            <a:ext cx="2808000" cy="12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651000"/>
            <a:ext cx="6227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089325" y="3375050"/>
            <a:ext cx="68571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705956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-100"/>
            <a:ext cx="9144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733"/>
            <a:ext cx="9144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6262433"/>
            <a:ext cx="83820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emf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emf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emf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Previous-editions/db6/slide-dir/index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2293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Multimedia Data Management</a:t>
            </a:r>
            <a:endParaRPr sz="40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460950" y="2474033"/>
            <a:ext cx="82221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Lecture 1 - Introduction</a:t>
            </a:r>
            <a:endParaRPr sz="3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1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4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process of designing the general structure of the database:</a:t>
            </a:r>
            <a:endParaRPr sz="22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Business decision:</a:t>
            </a:r>
            <a:endParaRPr sz="2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What attributes we should record on the database</a:t>
            </a:r>
            <a:endParaRPr sz="20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Computer science decision:</a:t>
            </a:r>
            <a:endParaRPr sz="25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000"/>
              <a:t>What relation schemas we should have to distribute the data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Design</a:t>
            </a:r>
            <a:endParaRPr sz="3000"/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Design Example</a:t>
            </a:r>
            <a:endParaRPr sz="3000"/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076" y="1189725"/>
            <a:ext cx="3561850" cy="52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Design Example</a:t>
            </a:r>
            <a:endParaRPr sz="3000"/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62" y="1844250"/>
            <a:ext cx="8256475" cy="441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>
            <a:spLocks noGrp="1"/>
          </p:cNvSpPr>
          <p:nvPr>
            <p:ph type="body" idx="4294967295"/>
          </p:nvPr>
        </p:nvSpPr>
        <p:spPr>
          <a:xfrm>
            <a:off x="478125" y="967377"/>
            <a:ext cx="8222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Is there any problem with this relation?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body" idx="4294967295"/>
          </p:nvPr>
        </p:nvSpPr>
        <p:spPr>
          <a:xfrm>
            <a:off x="460950" y="1605675"/>
            <a:ext cx="8222100" cy="4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We need to come up with a methodology to ensure that each relation in the database is “good”</a:t>
            </a:r>
            <a:endParaRPr sz="22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Entity-Relationship Model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000"/>
              <a:t>Set a collection of entities and relationships</a:t>
            </a:r>
            <a:endParaRPr sz="20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000"/>
              <a:t>Represent them by a diagram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Normalization theory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000"/>
              <a:t>Formal rules designed to protect the data, and eliminate redundancy, and inconsistent dependency.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Design Approaches</a:t>
            </a:r>
            <a:endParaRPr sz="3000"/>
          </a:p>
        </p:txBody>
      </p:sp>
      <p:sp>
        <p:nvSpPr>
          <p:cNvPr id="161" name="Google Shape;161;p2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body" idx="4294967295"/>
          </p:nvPr>
        </p:nvSpPr>
        <p:spPr>
          <a:xfrm>
            <a:off x="460950" y="1361475"/>
            <a:ext cx="8222100" cy="5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We have attributes on columns, and instances on rows.</a:t>
            </a:r>
            <a:endParaRPr sz="2500"/>
          </a:p>
        </p:txBody>
      </p:sp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Relation Example</a:t>
            </a:r>
            <a:endParaRPr sz="3000"/>
          </a:p>
        </p:txBody>
      </p:sp>
      <p:sp>
        <p:nvSpPr>
          <p:cNvPr id="168" name="Google Shape;168;p2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74" y="2021200"/>
            <a:ext cx="5643951" cy="42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notation should we use to show our database formally?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attributes</a:t>
                </a:r>
              </a:p>
              <a:p>
                <a:pPr marL="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a-I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relation schema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:r>
                  <a:rPr lang="en-US" sz="1600" dirty="0"/>
                  <a:t>Example: 	instructor = (ID, name, dept_name, salary)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285750" indent="-285750"/>
                <a:r>
                  <a:rPr lang="en-US" dirty="0"/>
                  <a:t>Formally, given domains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 relation </a:t>
                </a:r>
                <a:r>
                  <a:rPr lang="en-US" b="1" dirty="0"/>
                  <a:t>r </a:t>
                </a:r>
                <a:r>
                  <a:rPr lang="en-US" dirty="0"/>
                  <a:t>is a subset of cartesian product of domains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     Thus, a relation is a set of n-tuples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r>
                  <a:rPr lang="en-US" dirty="0"/>
                  <a:t>The current values of a relation (instances) are specified by a table. </a:t>
                </a:r>
                <a:endParaRPr lang="en-US" sz="2500" dirty="0"/>
              </a:p>
              <a:p>
                <a:pPr marL="285750" indent="-285750"/>
                <a:r>
                  <a:rPr lang="en-US" dirty="0"/>
                  <a:t>Relations are unordered (instances may be stored in an arbitrary order)</a:t>
                </a:r>
                <a:endParaRPr lang="fa-IR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Relational Algebra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342900"/>
                <a:r>
                  <a:rPr lang="en-US" dirty="0"/>
                  <a:t>K is a </a:t>
                </a:r>
                <a:r>
                  <a:rPr lang="en-US" b="1" dirty="0"/>
                  <a:t>superkey </a:t>
                </a:r>
                <a:r>
                  <a:rPr lang="en-US" dirty="0"/>
                  <a:t>of the relation R if values for K are sufficient to identify a unique instance of any relation r(R).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Example: 	{ID}, and {ID, name} are both superkeys for instructor.</a:t>
                </a:r>
              </a:p>
              <a:p>
                <a:pPr marL="285750" indent="-285750"/>
                <a:r>
                  <a:rPr lang="en-US" dirty="0"/>
                  <a:t>Superkey K is a </a:t>
                </a:r>
                <a:r>
                  <a:rPr lang="en-US" b="1" dirty="0"/>
                  <a:t>candidate key </a:t>
                </a:r>
                <a:r>
                  <a:rPr lang="en-US" dirty="0"/>
                  <a:t>if K is minimal.</a:t>
                </a:r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en-US" sz="1600" dirty="0"/>
                  <a:t>Example: 	{ID} is a candidate key for instructor.</a:t>
                </a:r>
                <a:endParaRPr lang="en-US" dirty="0"/>
              </a:p>
              <a:p>
                <a:pPr marL="285750" indent="-285750"/>
                <a:r>
                  <a:rPr lang="en-US" dirty="0"/>
                  <a:t>One of the candidate keys is selected to be the </a:t>
                </a:r>
                <a:r>
                  <a:rPr lang="en-US" b="1" dirty="0"/>
                  <a:t>primary key</a:t>
                </a:r>
                <a:r>
                  <a:rPr lang="en-US" dirty="0"/>
                  <a:t>.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r>
                  <a:rPr lang="en-US" b="1" dirty="0"/>
                  <a:t>Foreign key </a:t>
                </a:r>
                <a:r>
                  <a:rPr lang="en-US" dirty="0"/>
                  <a:t>constraint: Value in </a:t>
                </a:r>
                <a:r>
                  <a:rPr lang="en-US" dirty="0">
                    <a:solidFill>
                      <a:schemeClr val="tx1"/>
                    </a:solidFill>
                  </a:rPr>
                  <a:t>one</a:t>
                </a:r>
                <a:r>
                  <a:rPr lang="en-US" dirty="0"/>
                  <a:t> relation must appear in </a:t>
                </a:r>
                <a:r>
                  <a:rPr lang="en-US" dirty="0">
                    <a:solidFill>
                      <a:srgbClr val="FF0000"/>
                    </a:solidFill>
                  </a:rPr>
                  <a:t>another</a:t>
                </a:r>
                <a:r>
                  <a:rPr lang="en-US" dirty="0"/>
                  <a:t>:</a:t>
                </a:r>
              </a:p>
              <a:p>
                <a:pPr marL="742950" lvl="1" indent="-285750"/>
                <a:r>
                  <a:rPr lang="en-US" dirty="0">
                    <a:solidFill>
                      <a:schemeClr val="tx1"/>
                    </a:solidFill>
                  </a:rPr>
                  <a:t>Referenced</a:t>
                </a:r>
                <a:r>
                  <a:rPr lang="en-US" dirty="0"/>
                  <a:t> relation</a:t>
                </a:r>
              </a:p>
              <a:p>
                <a:pPr marL="742950" lvl="1" indent="-285750"/>
                <a:r>
                  <a:rPr lang="en-US" dirty="0">
                    <a:solidFill>
                      <a:srgbClr val="FF0000"/>
                    </a:solidFill>
                  </a:rPr>
                  <a:t>Referencing</a:t>
                </a:r>
                <a:r>
                  <a:rPr lang="en-US" dirty="0"/>
                  <a:t> relation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Example: dept_name is a foreign key from </a:t>
                </a:r>
                <a:r>
                  <a:rPr lang="en-US" sz="1600" dirty="0">
                    <a:solidFill>
                      <a:srgbClr val="FF0000"/>
                    </a:solidFill>
                  </a:rPr>
                  <a:t>instructor</a:t>
                </a:r>
                <a:r>
                  <a:rPr lang="en-US" sz="1600" dirty="0"/>
                  <a:t> to </a:t>
                </a:r>
                <a:r>
                  <a:rPr lang="en-US" sz="1600" dirty="0">
                    <a:solidFill>
                      <a:schemeClr val="tx1"/>
                    </a:solidFill>
                  </a:rPr>
                  <a:t>department</a:t>
                </a:r>
                <a:endParaRPr lang="fa-IR" sz="16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Keys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95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Big Picture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F6EF9-1E52-3B43-2535-C1C25650E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0105"/>
            <a:ext cx="9144000" cy="547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33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:r>
                  <a:rPr lang="en-US" dirty="0"/>
                  <a:t>Select deals with </a:t>
                </a:r>
                <a:r>
                  <a:rPr lang="en-US" b="1" dirty="0"/>
                  <a:t>rows</a:t>
                </a:r>
                <a:r>
                  <a:rPr lang="en-US" dirty="0"/>
                  <a:t>.</a:t>
                </a:r>
              </a:p>
              <a:p>
                <a:pPr marL="285750" indent="-285750"/>
                <a:r>
                  <a:rPr lang="en-US" dirty="0"/>
                  <a:t>Relation r: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A5E04-3208-B8B7-AA25-E1A93391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08" y="1605675"/>
            <a:ext cx="2302933" cy="27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9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60950" y="2753800"/>
            <a:ext cx="8222100" cy="13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a database?</a:t>
            </a:r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:r>
                  <a:rPr lang="en-US" dirty="0"/>
                  <a:t>Select deals with </a:t>
                </a:r>
                <a:r>
                  <a:rPr lang="en-US" b="1" dirty="0"/>
                  <a:t>rows</a:t>
                </a:r>
                <a:r>
                  <a:rPr lang="en-US" dirty="0"/>
                  <a:t>.</a:t>
                </a:r>
              </a:p>
              <a:p>
                <a:pPr marL="285750" indent="-285750"/>
                <a:r>
                  <a:rPr lang="en-US" dirty="0"/>
                  <a:t>Relation 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Select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A5E04-3208-B8B7-AA25-E1A933917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08" y="1605675"/>
            <a:ext cx="2302933" cy="2754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6F9B1C-DC60-4357-19EC-500FB5F5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608" y="4556164"/>
            <a:ext cx="2212622" cy="15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:r>
                  <a:rPr lang="en-US" dirty="0"/>
                  <a:t>Project deals with </a:t>
                </a:r>
                <a:r>
                  <a:rPr lang="en-US" b="1" dirty="0"/>
                  <a:t>columns</a:t>
                </a:r>
                <a:r>
                  <a:rPr lang="en-US" dirty="0"/>
                  <a:t>.</a:t>
                </a:r>
              </a:p>
              <a:p>
                <a:pPr marL="285750" indent="-285750"/>
                <a:r>
                  <a:rPr lang="en-US" dirty="0"/>
                  <a:t>Relation r: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Project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C6D-DC93-2A6B-93D7-409C9B80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476" y="1366837"/>
            <a:ext cx="3091374" cy="24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3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342900"/>
                <a:r>
                  <a:rPr lang="en-US" dirty="0"/>
                  <a:t>Project deals with </a:t>
                </a:r>
                <a:r>
                  <a:rPr lang="en-US" b="1" dirty="0"/>
                  <a:t>columns</a:t>
                </a:r>
                <a:r>
                  <a:rPr lang="en-US" dirty="0"/>
                  <a:t>.</a:t>
                </a:r>
              </a:p>
              <a:p>
                <a:pPr marL="285750" indent="-285750"/>
                <a:r>
                  <a:rPr lang="en-US" dirty="0"/>
                  <a:t>Relation r: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Project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FAC6D-DC93-2A6B-93D7-409C9B80F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476" y="1366837"/>
            <a:ext cx="3091374" cy="2437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9ABB3B-E42D-C64F-D581-A260B6C7A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676" y="3803904"/>
            <a:ext cx="3091374" cy="22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1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Union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37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Union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2BAF8-A367-8B23-E591-D3FF02FAD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407" y="3803904"/>
            <a:ext cx="1309511" cy="245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8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Set Difference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6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Set Difference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B8F44E-A266-A4CD-83C0-4798C0A37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005" y="4305981"/>
            <a:ext cx="1264356" cy="152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Intersection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3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Intersection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E4AE-A69E-0D30-0C33-E9564675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17" y="1428694"/>
            <a:ext cx="3115733" cy="23752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3ED9D-C11A-092F-D4A3-CD4A832FE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005" y="4512278"/>
            <a:ext cx="1264356" cy="11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Cartesian Product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81D74-98EF-1259-4776-E5D5AEFB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06" y="1605675"/>
            <a:ext cx="3256535" cy="237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0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Phonebook Application</a:t>
            </a:r>
            <a:endParaRPr sz="3000"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4294967295"/>
          </p:nvPr>
        </p:nvSpPr>
        <p:spPr>
          <a:xfrm>
            <a:off x="460950" y="1605676"/>
            <a:ext cx="8222100" cy="13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should we store the contacts?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650" y="2950275"/>
            <a:ext cx="2882400" cy="28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Cartesian Product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81D74-98EF-1259-4776-E5D5AEFBF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006" y="1605675"/>
            <a:ext cx="3256535" cy="237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09D1F1-EDDF-41B2-6604-B06F5994D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904" y="3429000"/>
            <a:ext cx="1952290" cy="301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38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It is simply renaming to avoid confusion.</a:t>
                </a:r>
              </a:p>
              <a:p>
                <a:pPr marL="285750" indent="-285750"/>
                <a:r>
                  <a:rPr lang="en-US" dirty="0"/>
                  <a:t>Relation r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r>
                  <a:rPr lang="en-US" dirty="0">
                    <a:ea typeface="Cambria Math" panose="02040503050406030204" pitchFamily="18" charset="0"/>
                  </a:rPr>
                  <a:t>Renaming r as 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Alias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C470B-BD8B-EE81-943B-A4926FF51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452" y="1789324"/>
            <a:ext cx="1309511" cy="1962615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CA0FF75-19A0-CF15-1A50-348D6EBD0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159372"/>
              </p:ext>
            </p:extLst>
          </p:nvPr>
        </p:nvGraphicFramePr>
        <p:xfrm>
          <a:off x="5467732" y="3653928"/>
          <a:ext cx="2817110" cy="2779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5762520" imgH="5686560" progId="PBrush">
                  <p:embed/>
                </p:oleObj>
              </mc:Choice>
              <mc:Fallback>
                <p:oleObj name="Bitmap Image" r:id="rId5" imgW="5762520" imgH="5686560" progId="PBrus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CA0FF75-19A0-CF15-1A50-348D6EBD0D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7732" y="3653928"/>
                        <a:ext cx="2817110" cy="27798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081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/>
                <a:endParaRPr lang="en-US" sz="2400" dirty="0"/>
              </a:p>
              <a:p>
                <a:pPr marL="285750" indent="-285750"/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Natural Join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A7638-8D76-7BC1-E2A5-257B6A9D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202" y="1605675"/>
            <a:ext cx="4438339" cy="23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53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180;p28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/>
                <a:r>
                  <a:rPr lang="en-US" dirty="0"/>
                  <a:t>Relation r, s:</a:t>
                </a:r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285750" indent="-285750"/>
                <a:endParaRPr lang="en-US" sz="2400" dirty="0"/>
              </a:p>
              <a:p>
                <a:pPr marL="285750" indent="-285750"/>
                <a:endParaRPr lang="en-US" sz="2400" dirty="0"/>
              </a:p>
            </p:txBody>
          </p:sp>
        </mc:Choice>
        <mc:Fallback xmlns="">
          <p:sp>
            <p:nvSpPr>
              <p:cNvPr id="180" name="Google Shape;180;p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60950" y="1605675"/>
                <a:ext cx="8222100" cy="4730100"/>
              </a:xfrm>
              <a:prstGeom prst="rect">
                <a:avLst/>
              </a:prstGeom>
              <a:blipFill>
                <a:blip r:embed="rId3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Natural Join Operation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A7638-8D76-7BC1-E2A5-257B6A9D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202" y="1605675"/>
            <a:ext cx="4438339" cy="2380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E80408-10E6-FB72-C160-F1D50B3D8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994" y="3970725"/>
            <a:ext cx="2292095" cy="228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7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body" idx="4294967295"/>
          </p:nvPr>
        </p:nvSpPr>
        <p:spPr>
          <a:xfrm>
            <a:off x="460950" y="1605675"/>
            <a:ext cx="8222100" cy="4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hlinkClick r:id="rId3"/>
              </a:rPr>
              <a:t>Database System Concepts - 6th edition (db-book.com)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285750" indent="-285750"/>
            <a:endParaRPr lang="en-US" sz="24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References</a:t>
            </a:r>
            <a:endParaRPr sz="3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39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Phonebook Application</a:t>
            </a:r>
            <a:endParaRPr sz="3000"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4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How should we store the contacts?</a:t>
            </a:r>
            <a:endParaRPr sz="2500" dirty="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 dirty="0"/>
              <a:t>On a plain text file</a:t>
            </a:r>
            <a:endParaRPr sz="2500" dirty="0"/>
          </a:p>
          <a:p>
            <a:pPr indent="-387350">
              <a:buSzPts val="2500"/>
            </a:pPr>
            <a:r>
              <a:rPr lang="en" sz="2500" dirty="0"/>
              <a:t>May need delimiters, or attributes </a:t>
            </a:r>
            <a:endParaRPr sz="2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dirty="0"/>
              <a:t>How can we find a specific contact out of many?</a:t>
            </a:r>
            <a:endParaRPr sz="2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dirty="0"/>
              <a:t>How can we add another field to each contact?</a:t>
            </a:r>
            <a:endParaRPr sz="2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 b="1" dirty="0"/>
              <a:t>Can we store everything in one file?</a:t>
            </a:r>
            <a:endParaRPr sz="2500"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Drawbacks of Using File Systems</a:t>
            </a:r>
            <a:endParaRPr sz="300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4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redundancy and inconsistency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Difficulty in accessing data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 isolation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Integrity problems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Atomicity of updates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Concurrent access by multiple users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Security problems</a:t>
            </a:r>
            <a:endParaRPr sz="2500"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4294967295"/>
          </p:nvPr>
        </p:nvSpPr>
        <p:spPr>
          <a:xfrm>
            <a:off x="470625" y="1799100"/>
            <a:ext cx="2586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Structured </a:t>
            </a: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Unstructured</a:t>
            </a:r>
            <a:endParaRPr sz="2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200" y="2330075"/>
            <a:ext cx="1466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0200" y="5058900"/>
            <a:ext cx="1543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5975" y="1799100"/>
            <a:ext cx="4419498" cy="2365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View of Data</a:t>
            </a:r>
            <a:endParaRPr sz="30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An architecture for a database system:</a:t>
            </a:r>
            <a:endParaRPr sz="25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00" y="2458052"/>
            <a:ext cx="6802611" cy="425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4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A database management system (DBMS) is system software for creating and managing databases. A DBMS makes it possible for end users to create, protect, read, update and delete data in a database. It needs to be easy to work with and still fast to operate.</a:t>
            </a:r>
            <a:endParaRPr sz="25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Database Management Systems (DBMS)</a:t>
            </a:r>
            <a:endParaRPr sz="30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375" y="3724025"/>
            <a:ext cx="3069476" cy="306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body" idx="4294967295"/>
          </p:nvPr>
        </p:nvSpPr>
        <p:spPr>
          <a:xfrm>
            <a:off x="460950" y="1605677"/>
            <a:ext cx="8222100" cy="44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Similar to types and variables in programming languages</a:t>
            </a:r>
            <a:endParaRPr sz="25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Schema:</a:t>
            </a:r>
            <a:endParaRPr sz="250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The overall physical/logical structure of the database</a:t>
            </a:r>
            <a:endParaRPr sz="2000"/>
          </a:p>
          <a:p>
            <a:pPr marL="457200" lvl="0" indent="-387350" algn="l" rtl="0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Instance:</a:t>
            </a:r>
            <a:endParaRPr sz="2500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000"/>
              <a:t>The actual content of the database at a particular time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5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98250" y="21800"/>
            <a:ext cx="8826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Schema and Instances</a:t>
            </a:r>
            <a:endParaRPr sz="3000"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1350</Words>
  <Application>Microsoft Office PowerPoint</Application>
  <PresentationFormat>On-screen Show (4:3)</PresentationFormat>
  <Paragraphs>313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 Math</vt:lpstr>
      <vt:lpstr>Arial</vt:lpstr>
      <vt:lpstr>Roboto</vt:lpstr>
      <vt:lpstr>Material</vt:lpstr>
      <vt:lpstr>Bitmap Image</vt:lpstr>
      <vt:lpstr>Multimedia Data Management</vt:lpstr>
      <vt:lpstr>Why do we need a database?</vt:lpstr>
      <vt:lpstr>A Phonebook Application</vt:lpstr>
      <vt:lpstr>A Phonebook Application</vt:lpstr>
      <vt:lpstr>Drawbacks of Using File Systems</vt:lpstr>
      <vt:lpstr>Data</vt:lpstr>
      <vt:lpstr>View of Data</vt:lpstr>
      <vt:lpstr>Database Management Systems (DBMS)</vt:lpstr>
      <vt:lpstr>Schema and Instances</vt:lpstr>
      <vt:lpstr>Database Design</vt:lpstr>
      <vt:lpstr>Database Design Example</vt:lpstr>
      <vt:lpstr>Database Design Example</vt:lpstr>
      <vt:lpstr>Design Approaches</vt:lpstr>
      <vt:lpstr>Relation Example</vt:lpstr>
      <vt:lpstr>What notation should we use to show our database formally?</vt:lpstr>
      <vt:lpstr>Relational Algebra</vt:lpstr>
      <vt:lpstr>Keys</vt:lpstr>
      <vt:lpstr>Big Picture</vt:lpstr>
      <vt:lpstr>Select Operation</vt:lpstr>
      <vt:lpstr>Select Operation</vt:lpstr>
      <vt:lpstr>Project Operation</vt:lpstr>
      <vt:lpstr>Project Operation</vt:lpstr>
      <vt:lpstr>Union Operation</vt:lpstr>
      <vt:lpstr>Union Operation</vt:lpstr>
      <vt:lpstr>Set Difference Operation</vt:lpstr>
      <vt:lpstr>Set Difference Operation</vt:lpstr>
      <vt:lpstr>Intersection Operation</vt:lpstr>
      <vt:lpstr>Intersection Operation</vt:lpstr>
      <vt:lpstr>Cartesian Product Operation</vt:lpstr>
      <vt:lpstr>Cartesian Product Operation</vt:lpstr>
      <vt:lpstr>Alias Operation</vt:lpstr>
      <vt:lpstr>Natural Join Operation</vt:lpstr>
      <vt:lpstr>Natural Join Operation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Data Management</dc:title>
  <cp:lastModifiedBy>Mohammad Mahdi Heydari Dastjerdi</cp:lastModifiedBy>
  <cp:revision>8</cp:revision>
  <dcterms:modified xsi:type="dcterms:W3CDTF">2022-12-06T18:05:48Z</dcterms:modified>
</cp:coreProperties>
</file>