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33"/>
  </p:notesMasterIdLst>
  <p:sldIdLst>
    <p:sldId id="256" r:id="rId5"/>
    <p:sldId id="257" r:id="rId6"/>
    <p:sldId id="283" r:id="rId7"/>
    <p:sldId id="284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6" r:id="rId23"/>
    <p:sldId id="272" r:id="rId24"/>
    <p:sldId id="273" r:id="rId25"/>
    <p:sldId id="274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6858000" type="screen4x3"/>
  <p:notesSz cx="6858000" cy="9144000"/>
  <p:embeddedFontLs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E7779D-1A38-467F-9C14-4AFA86D0CA7E}" v="244" dt="2022-09-22T17:27:47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72330" autoAdjust="0"/>
  </p:normalViewPr>
  <p:slideViewPr>
    <p:cSldViewPr snapToGrid="0">
      <p:cViewPr varScale="1">
        <p:scale>
          <a:sx n="56" d="100"/>
          <a:sy n="56" d="100"/>
        </p:scale>
        <p:origin x="72" y="5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Mahdi Heydari Dastjerdi" userId="S::mohammadheydari@cmail.carleton.ca::e9b44567-4499-4cbf-b455-8c54534b3ec1" providerId="AD" clId="Web-{419CF1F6-2567-987B-4DE0-6FC226BAA345}"/>
    <pc:docChg chg="modSld">
      <pc:chgData name="Mohammad Mahdi Heydari Dastjerdi" userId="S::mohammadheydari@cmail.carleton.ca::e9b44567-4499-4cbf-b455-8c54534b3ec1" providerId="AD" clId="Web-{419CF1F6-2567-987B-4DE0-6FC226BAA345}" dt="2022-09-15T22:56:36.369" v="1" actId="1076"/>
      <pc:docMkLst>
        <pc:docMk/>
      </pc:docMkLst>
      <pc:sldChg chg="modSp">
        <pc:chgData name="Mohammad Mahdi Heydari Dastjerdi" userId="S::mohammadheydari@cmail.carleton.ca::e9b44567-4499-4cbf-b455-8c54534b3ec1" providerId="AD" clId="Web-{419CF1F6-2567-987B-4DE0-6FC226BAA345}" dt="2022-09-15T22:56:36.369" v="1" actId="1076"/>
        <pc:sldMkLst>
          <pc:docMk/>
          <pc:sldMk cId="2993350912" sldId="260"/>
        </pc:sldMkLst>
        <pc:spChg chg="mod">
          <ac:chgData name="Mohammad Mahdi Heydari Dastjerdi" userId="S::mohammadheydari@cmail.carleton.ca::e9b44567-4499-4cbf-b455-8c54534b3ec1" providerId="AD" clId="Web-{419CF1F6-2567-987B-4DE0-6FC226BAA345}" dt="2022-09-15T22:56:36.369" v="1" actId="1076"/>
          <ac:spMkLst>
            <pc:docMk/>
            <pc:sldMk cId="2993350912" sldId="260"/>
            <ac:spMk id="91" creationId="{00000000-0000-0000-0000-000000000000}"/>
          </ac:spMkLst>
        </pc:spChg>
      </pc:sldChg>
    </pc:docChg>
  </pc:docChgLst>
  <pc:docChgLst>
    <pc:chgData name="Mohammad Mahdi Heydari Dastjerdi" userId="e9b44567-4499-4cbf-b455-8c54534b3ec1" providerId="ADAL" clId="{8DE7779D-1A38-467F-9C14-4AFA86D0CA7E}"/>
    <pc:docChg chg="undo redo custSel addSld delSld modSld sldOrd">
      <pc:chgData name="Mohammad Mahdi Heydari Dastjerdi" userId="e9b44567-4499-4cbf-b455-8c54534b3ec1" providerId="ADAL" clId="{8DE7779D-1A38-467F-9C14-4AFA86D0CA7E}" dt="2022-09-22T17:28:26.768" v="2071" actId="1076"/>
      <pc:docMkLst>
        <pc:docMk/>
      </pc:docMkLst>
      <pc:sldChg chg="modNotesTx">
        <pc:chgData name="Mohammad Mahdi Heydari Dastjerdi" userId="e9b44567-4499-4cbf-b455-8c54534b3ec1" providerId="ADAL" clId="{8DE7779D-1A38-467F-9C14-4AFA86D0CA7E}" dt="2022-09-22T16:56:47.880" v="1434" actId="20577"/>
        <pc:sldMkLst>
          <pc:docMk/>
          <pc:sldMk cId="0" sldId="257"/>
        </pc:sldMkLst>
      </pc:sldChg>
      <pc:sldChg chg="modSp mod">
        <pc:chgData name="Mohammad Mahdi Heydari Dastjerdi" userId="e9b44567-4499-4cbf-b455-8c54534b3ec1" providerId="ADAL" clId="{8DE7779D-1A38-467F-9C14-4AFA86D0CA7E}" dt="2022-09-22T13:10:57.585" v="73" actId="20577"/>
        <pc:sldMkLst>
          <pc:docMk/>
          <pc:sldMk cId="743237035" sldId="267"/>
        </pc:sldMkLst>
        <pc:spChg chg="mod">
          <ac:chgData name="Mohammad Mahdi Heydari Dastjerdi" userId="e9b44567-4499-4cbf-b455-8c54534b3ec1" providerId="ADAL" clId="{8DE7779D-1A38-467F-9C14-4AFA86D0CA7E}" dt="2022-09-22T13:10:57.585" v="73" actId="20577"/>
          <ac:spMkLst>
            <pc:docMk/>
            <pc:sldMk cId="743237035" sldId="267"/>
            <ac:spMk id="82" creationId="{00000000-0000-0000-0000-000000000000}"/>
          </ac:spMkLst>
        </pc:spChg>
      </pc:sldChg>
      <pc:sldChg chg="modSp mod">
        <pc:chgData name="Mohammad Mahdi Heydari Dastjerdi" userId="e9b44567-4499-4cbf-b455-8c54534b3ec1" providerId="ADAL" clId="{8DE7779D-1A38-467F-9C14-4AFA86D0CA7E}" dt="2022-09-22T13:10:44.437" v="70" actId="20577"/>
        <pc:sldMkLst>
          <pc:docMk/>
          <pc:sldMk cId="700868240" sldId="273"/>
        </pc:sldMkLst>
        <pc:spChg chg="mod">
          <ac:chgData name="Mohammad Mahdi Heydari Dastjerdi" userId="e9b44567-4499-4cbf-b455-8c54534b3ec1" providerId="ADAL" clId="{8DE7779D-1A38-467F-9C14-4AFA86D0CA7E}" dt="2022-09-22T13:10:44.437" v="70" actId="20577"/>
          <ac:spMkLst>
            <pc:docMk/>
            <pc:sldMk cId="700868240" sldId="273"/>
            <ac:spMk id="82" creationId="{00000000-0000-0000-0000-000000000000}"/>
          </ac:spMkLst>
        </pc:spChg>
      </pc:sldChg>
      <pc:sldChg chg="del">
        <pc:chgData name="Mohammad Mahdi Heydari Dastjerdi" userId="e9b44567-4499-4cbf-b455-8c54534b3ec1" providerId="ADAL" clId="{8DE7779D-1A38-467F-9C14-4AFA86D0CA7E}" dt="2022-09-22T13:06:19.715" v="0" actId="2696"/>
        <pc:sldMkLst>
          <pc:docMk/>
          <pc:sldMk cId="2187988422" sldId="279"/>
        </pc:sldMkLst>
      </pc:sldChg>
      <pc:sldChg chg="modSp mod">
        <pc:chgData name="Mohammad Mahdi Heydari Dastjerdi" userId="e9b44567-4499-4cbf-b455-8c54534b3ec1" providerId="ADAL" clId="{8DE7779D-1A38-467F-9C14-4AFA86D0CA7E}" dt="2022-09-22T13:10:16.078" v="67" actId="20577"/>
        <pc:sldMkLst>
          <pc:docMk/>
          <pc:sldMk cId="2756831726" sldId="285"/>
        </pc:sldMkLst>
        <pc:spChg chg="mod">
          <ac:chgData name="Mohammad Mahdi Heydari Dastjerdi" userId="e9b44567-4499-4cbf-b455-8c54534b3ec1" providerId="ADAL" clId="{8DE7779D-1A38-467F-9C14-4AFA86D0CA7E}" dt="2022-09-22T13:10:16.078" v="67" actId="20577"/>
          <ac:spMkLst>
            <pc:docMk/>
            <pc:sldMk cId="2756831726" sldId="285"/>
            <ac:spMk id="82" creationId="{00000000-0000-0000-0000-000000000000}"/>
          </ac:spMkLst>
        </pc:spChg>
      </pc:sldChg>
      <pc:sldChg chg="modSp mod">
        <pc:chgData name="Mohammad Mahdi Heydari Dastjerdi" userId="e9b44567-4499-4cbf-b455-8c54534b3ec1" providerId="ADAL" clId="{8DE7779D-1A38-467F-9C14-4AFA86D0CA7E}" dt="2022-09-22T13:10:13.417" v="66" actId="20577"/>
        <pc:sldMkLst>
          <pc:docMk/>
          <pc:sldMk cId="2358373992" sldId="286"/>
        </pc:sldMkLst>
        <pc:spChg chg="mod">
          <ac:chgData name="Mohammad Mahdi Heydari Dastjerdi" userId="e9b44567-4499-4cbf-b455-8c54534b3ec1" providerId="ADAL" clId="{8DE7779D-1A38-467F-9C14-4AFA86D0CA7E}" dt="2022-09-22T13:10:13.417" v="66" actId="20577"/>
          <ac:spMkLst>
            <pc:docMk/>
            <pc:sldMk cId="2358373992" sldId="286"/>
            <ac:spMk id="82" creationId="{00000000-0000-0000-0000-000000000000}"/>
          </ac:spMkLst>
        </pc:spChg>
      </pc:sldChg>
      <pc:sldChg chg="addSp modSp add mod ord">
        <pc:chgData name="Mohammad Mahdi Heydari Dastjerdi" userId="e9b44567-4499-4cbf-b455-8c54534b3ec1" providerId="ADAL" clId="{8DE7779D-1A38-467F-9C14-4AFA86D0CA7E}" dt="2022-09-22T13:12:24.376" v="82" actId="1076"/>
        <pc:sldMkLst>
          <pc:docMk/>
          <pc:sldMk cId="1515451094" sldId="289"/>
        </pc:sldMkLst>
        <pc:spChg chg="mod">
          <ac:chgData name="Mohammad Mahdi Heydari Dastjerdi" userId="e9b44567-4499-4cbf-b455-8c54534b3ec1" providerId="ADAL" clId="{8DE7779D-1A38-467F-9C14-4AFA86D0CA7E}" dt="2022-09-22T13:12:13.712" v="80"/>
          <ac:spMkLst>
            <pc:docMk/>
            <pc:sldMk cId="1515451094" sldId="289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3:10:05.951" v="65" actId="20577"/>
          <ac:spMkLst>
            <pc:docMk/>
            <pc:sldMk cId="1515451094" sldId="289"/>
            <ac:spMk id="82" creationId="{00000000-0000-0000-0000-000000000000}"/>
          </ac:spMkLst>
        </pc:spChg>
        <pc:picChg chg="add mod">
          <ac:chgData name="Mohammad Mahdi Heydari Dastjerdi" userId="e9b44567-4499-4cbf-b455-8c54534b3ec1" providerId="ADAL" clId="{8DE7779D-1A38-467F-9C14-4AFA86D0CA7E}" dt="2022-09-22T13:12:24.376" v="82" actId="1076"/>
          <ac:picMkLst>
            <pc:docMk/>
            <pc:sldMk cId="1515451094" sldId="289"/>
            <ac:picMk id="4" creationId="{F88B1348-D868-7F23-3716-3C14E90DC549}"/>
          </ac:picMkLst>
        </pc:picChg>
      </pc:sldChg>
      <pc:sldChg chg="addSp delSp modSp add mod">
        <pc:chgData name="Mohammad Mahdi Heydari Dastjerdi" userId="e9b44567-4499-4cbf-b455-8c54534b3ec1" providerId="ADAL" clId="{8DE7779D-1A38-467F-9C14-4AFA86D0CA7E}" dt="2022-09-22T13:14:18.407" v="116" actId="1076"/>
        <pc:sldMkLst>
          <pc:docMk/>
          <pc:sldMk cId="885645323" sldId="290"/>
        </pc:sldMkLst>
        <pc:spChg chg="mod">
          <ac:chgData name="Mohammad Mahdi Heydari Dastjerdi" userId="e9b44567-4499-4cbf-b455-8c54534b3ec1" providerId="ADAL" clId="{8DE7779D-1A38-467F-9C14-4AFA86D0CA7E}" dt="2022-09-22T13:13:11.029" v="110" actId="20577"/>
          <ac:spMkLst>
            <pc:docMk/>
            <pc:sldMk cId="885645323" sldId="290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3:12:52.823" v="105" actId="20577"/>
          <ac:spMkLst>
            <pc:docMk/>
            <pc:sldMk cId="885645323" sldId="290"/>
            <ac:spMk id="82" creationId="{00000000-0000-0000-0000-000000000000}"/>
          </ac:spMkLst>
        </pc:spChg>
        <pc:picChg chg="add del">
          <ac:chgData name="Mohammad Mahdi Heydari Dastjerdi" userId="e9b44567-4499-4cbf-b455-8c54534b3ec1" providerId="ADAL" clId="{8DE7779D-1A38-467F-9C14-4AFA86D0CA7E}" dt="2022-09-22T13:13:16.231" v="112" actId="22"/>
          <ac:picMkLst>
            <pc:docMk/>
            <pc:sldMk cId="885645323" sldId="290"/>
            <ac:picMk id="4" creationId="{64227D13-781D-A861-BE6E-BA3AB89A8262}"/>
          </ac:picMkLst>
        </pc:picChg>
        <pc:picChg chg="add mod">
          <ac:chgData name="Mohammad Mahdi Heydari Dastjerdi" userId="e9b44567-4499-4cbf-b455-8c54534b3ec1" providerId="ADAL" clId="{8DE7779D-1A38-467F-9C14-4AFA86D0CA7E}" dt="2022-09-22T13:14:18.407" v="116" actId="1076"/>
          <ac:picMkLst>
            <pc:docMk/>
            <pc:sldMk cId="885645323" sldId="290"/>
            <ac:picMk id="6" creationId="{14050001-88AB-EFF6-23F8-51B9509EE143}"/>
          </ac:picMkLst>
        </pc:picChg>
      </pc:sldChg>
      <pc:sldChg chg="modSp add mod ord modNotesTx">
        <pc:chgData name="Mohammad Mahdi Heydari Dastjerdi" userId="e9b44567-4499-4cbf-b455-8c54534b3ec1" providerId="ADAL" clId="{8DE7779D-1A38-467F-9C14-4AFA86D0CA7E}" dt="2022-09-22T16:56:32.877" v="1433" actId="20577"/>
        <pc:sldMkLst>
          <pc:docMk/>
          <pc:sldMk cId="75513026" sldId="291"/>
        </pc:sldMkLst>
        <pc:spChg chg="mod">
          <ac:chgData name="Mohammad Mahdi Heydari Dastjerdi" userId="e9b44567-4499-4cbf-b455-8c54534b3ec1" providerId="ADAL" clId="{8DE7779D-1A38-467F-9C14-4AFA86D0CA7E}" dt="2022-09-22T13:09:48.326" v="60" actId="20577"/>
          <ac:spMkLst>
            <pc:docMk/>
            <pc:sldMk cId="75513026" sldId="291"/>
            <ac:spMk id="76" creationId="{00000000-0000-0000-0000-000000000000}"/>
          </ac:spMkLst>
        </pc:spChg>
      </pc:sldChg>
      <pc:sldChg chg="addSp delSp modSp add mod">
        <pc:chgData name="Mohammad Mahdi Heydari Dastjerdi" userId="e9b44567-4499-4cbf-b455-8c54534b3ec1" providerId="ADAL" clId="{8DE7779D-1A38-467F-9C14-4AFA86D0CA7E}" dt="2022-09-22T13:31:31.536" v="230" actId="20577"/>
        <pc:sldMkLst>
          <pc:docMk/>
          <pc:sldMk cId="1651761288" sldId="292"/>
        </pc:sldMkLst>
        <pc:spChg chg="mod">
          <ac:chgData name="Mohammad Mahdi Heydari Dastjerdi" userId="e9b44567-4499-4cbf-b455-8c54534b3ec1" providerId="ADAL" clId="{8DE7779D-1A38-467F-9C14-4AFA86D0CA7E}" dt="2022-09-22T13:31:31.536" v="230" actId="20577"/>
          <ac:spMkLst>
            <pc:docMk/>
            <pc:sldMk cId="1651761288" sldId="292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3:15:30.073" v="137" actId="20577"/>
          <ac:spMkLst>
            <pc:docMk/>
            <pc:sldMk cId="1651761288" sldId="292"/>
            <ac:spMk id="82" creationId="{00000000-0000-0000-0000-000000000000}"/>
          </ac:spMkLst>
        </pc:spChg>
        <pc:picChg chg="add del">
          <ac:chgData name="Mohammad Mahdi Heydari Dastjerdi" userId="e9b44567-4499-4cbf-b455-8c54534b3ec1" providerId="ADAL" clId="{8DE7779D-1A38-467F-9C14-4AFA86D0CA7E}" dt="2022-09-22T13:20:10.523" v="139" actId="22"/>
          <ac:picMkLst>
            <pc:docMk/>
            <pc:sldMk cId="1651761288" sldId="292"/>
            <ac:picMk id="4" creationId="{F91FBFB8-8D10-F620-A097-3C034A5F675B}"/>
          </ac:picMkLst>
        </pc:picChg>
        <pc:picChg chg="add del mod">
          <ac:chgData name="Mohammad Mahdi Heydari Dastjerdi" userId="e9b44567-4499-4cbf-b455-8c54534b3ec1" providerId="ADAL" clId="{8DE7779D-1A38-467F-9C14-4AFA86D0CA7E}" dt="2022-09-22T13:21:26.474" v="145" actId="478"/>
          <ac:picMkLst>
            <pc:docMk/>
            <pc:sldMk cId="1651761288" sldId="292"/>
            <ac:picMk id="5" creationId="{594945B6-4176-835E-609B-A5E2A02B54DC}"/>
          </ac:picMkLst>
        </pc:picChg>
        <pc:picChg chg="del">
          <ac:chgData name="Mohammad Mahdi Heydari Dastjerdi" userId="e9b44567-4499-4cbf-b455-8c54534b3ec1" providerId="ADAL" clId="{8DE7779D-1A38-467F-9C14-4AFA86D0CA7E}" dt="2022-09-22T13:20:50.146" v="140" actId="21"/>
          <ac:picMkLst>
            <pc:docMk/>
            <pc:sldMk cId="1651761288" sldId="292"/>
            <ac:picMk id="6" creationId="{14050001-88AB-EFF6-23F8-51B9509EE143}"/>
          </ac:picMkLst>
        </pc:picChg>
        <pc:picChg chg="add del mod">
          <ac:chgData name="Mohammad Mahdi Heydari Dastjerdi" userId="e9b44567-4499-4cbf-b455-8c54534b3ec1" providerId="ADAL" clId="{8DE7779D-1A38-467F-9C14-4AFA86D0CA7E}" dt="2022-09-22T13:21:24.563" v="143" actId="478"/>
          <ac:picMkLst>
            <pc:docMk/>
            <pc:sldMk cId="1651761288" sldId="292"/>
            <ac:picMk id="7" creationId="{8E88CE75-1AF4-750D-50BA-79D8574B038C}"/>
          </ac:picMkLst>
        </pc:picChg>
        <pc:picChg chg="add mod">
          <ac:chgData name="Mohammad Mahdi Heydari Dastjerdi" userId="e9b44567-4499-4cbf-b455-8c54534b3ec1" providerId="ADAL" clId="{8DE7779D-1A38-467F-9C14-4AFA86D0CA7E}" dt="2022-09-22T13:21:38.857" v="148" actId="1076"/>
          <ac:picMkLst>
            <pc:docMk/>
            <pc:sldMk cId="1651761288" sldId="292"/>
            <ac:picMk id="9" creationId="{BC1D9C15-C836-D2CA-F453-059F0C9303F4}"/>
          </ac:picMkLst>
        </pc:picChg>
      </pc:sldChg>
      <pc:sldChg chg="addSp delSp modSp add mod modNotesTx">
        <pc:chgData name="Mohammad Mahdi Heydari Dastjerdi" userId="e9b44567-4499-4cbf-b455-8c54534b3ec1" providerId="ADAL" clId="{8DE7779D-1A38-467F-9C14-4AFA86D0CA7E}" dt="2022-09-22T13:55:02.976" v="380" actId="20577"/>
        <pc:sldMkLst>
          <pc:docMk/>
          <pc:sldMk cId="1191225428" sldId="293"/>
        </pc:sldMkLst>
        <pc:spChg chg="mod">
          <ac:chgData name="Mohammad Mahdi Heydari Dastjerdi" userId="e9b44567-4499-4cbf-b455-8c54534b3ec1" providerId="ADAL" clId="{8DE7779D-1A38-467F-9C14-4AFA86D0CA7E}" dt="2022-09-22T13:55:02.976" v="380" actId="20577"/>
          <ac:spMkLst>
            <pc:docMk/>
            <pc:sldMk cId="1191225428" sldId="293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3:32:02.290" v="259" actId="20577"/>
          <ac:spMkLst>
            <pc:docMk/>
            <pc:sldMk cId="1191225428" sldId="293"/>
            <ac:spMk id="82" creationId="{00000000-0000-0000-0000-000000000000}"/>
          </ac:spMkLst>
        </pc:spChg>
        <pc:picChg chg="add mod">
          <ac:chgData name="Mohammad Mahdi Heydari Dastjerdi" userId="e9b44567-4499-4cbf-b455-8c54534b3ec1" providerId="ADAL" clId="{8DE7779D-1A38-467F-9C14-4AFA86D0CA7E}" dt="2022-09-22T13:43:02.303" v="348" actId="1076"/>
          <ac:picMkLst>
            <pc:docMk/>
            <pc:sldMk cId="1191225428" sldId="293"/>
            <ac:picMk id="4" creationId="{CC0455D9-53F8-2479-E6DE-5928C448EF28}"/>
          </ac:picMkLst>
        </pc:picChg>
        <pc:picChg chg="del">
          <ac:chgData name="Mohammad Mahdi Heydari Dastjerdi" userId="e9b44567-4499-4cbf-b455-8c54534b3ec1" providerId="ADAL" clId="{8DE7779D-1A38-467F-9C14-4AFA86D0CA7E}" dt="2022-09-22T13:40:49.962" v="291" actId="478"/>
          <ac:picMkLst>
            <pc:docMk/>
            <pc:sldMk cId="1191225428" sldId="293"/>
            <ac:picMk id="6" creationId="{14050001-88AB-EFF6-23F8-51B9509EE143}"/>
          </ac:picMkLst>
        </pc:picChg>
      </pc:sldChg>
      <pc:sldChg chg="modSp add del mod">
        <pc:chgData name="Mohammad Mahdi Heydari Dastjerdi" userId="e9b44567-4499-4cbf-b455-8c54534b3ec1" providerId="ADAL" clId="{8DE7779D-1A38-467F-9C14-4AFA86D0CA7E}" dt="2022-09-22T13:44:33.808" v="364" actId="2696"/>
        <pc:sldMkLst>
          <pc:docMk/>
          <pc:sldMk cId="1235322173" sldId="294"/>
        </pc:sldMkLst>
        <pc:spChg chg="mod">
          <ac:chgData name="Mohammad Mahdi Heydari Dastjerdi" userId="e9b44567-4499-4cbf-b455-8c54534b3ec1" providerId="ADAL" clId="{8DE7779D-1A38-467F-9C14-4AFA86D0CA7E}" dt="2022-09-22T13:44:28.444" v="363" actId="114"/>
          <ac:spMkLst>
            <pc:docMk/>
            <pc:sldMk cId="1235322173" sldId="294"/>
            <ac:spMk id="2" creationId="{9F5CB7BC-6E08-BFA1-58A8-7073043B0D20}"/>
          </ac:spMkLst>
        </pc:spChg>
      </pc:sldChg>
      <pc:sldChg chg="addSp delSp modSp add mod modNotesTx">
        <pc:chgData name="Mohammad Mahdi Heydari Dastjerdi" userId="e9b44567-4499-4cbf-b455-8c54534b3ec1" providerId="ADAL" clId="{8DE7779D-1A38-467F-9C14-4AFA86D0CA7E}" dt="2022-09-22T14:38:06.863" v="593" actId="20577"/>
        <pc:sldMkLst>
          <pc:docMk/>
          <pc:sldMk cId="4274313784" sldId="295"/>
        </pc:sldMkLst>
        <pc:spChg chg="mod">
          <ac:chgData name="Mohammad Mahdi Heydari Dastjerdi" userId="e9b44567-4499-4cbf-b455-8c54534b3ec1" providerId="ADAL" clId="{8DE7779D-1A38-467F-9C14-4AFA86D0CA7E}" dt="2022-09-22T13:56:20.584" v="386" actId="114"/>
          <ac:spMkLst>
            <pc:docMk/>
            <pc:sldMk cId="4274313784" sldId="295"/>
            <ac:spMk id="2" creationId="{9F5CB7BC-6E08-BFA1-58A8-7073043B0D20}"/>
          </ac:spMkLst>
        </pc:spChg>
        <pc:picChg chg="del">
          <ac:chgData name="Mohammad Mahdi Heydari Dastjerdi" userId="e9b44567-4499-4cbf-b455-8c54534b3ec1" providerId="ADAL" clId="{8DE7779D-1A38-467F-9C14-4AFA86D0CA7E}" dt="2022-09-22T13:56:40.334" v="387" actId="478"/>
          <ac:picMkLst>
            <pc:docMk/>
            <pc:sldMk cId="4274313784" sldId="295"/>
            <ac:picMk id="4" creationId="{CC0455D9-53F8-2479-E6DE-5928C448EF28}"/>
          </ac:picMkLst>
        </pc:picChg>
        <pc:picChg chg="add mod">
          <ac:chgData name="Mohammad Mahdi Heydari Dastjerdi" userId="e9b44567-4499-4cbf-b455-8c54534b3ec1" providerId="ADAL" clId="{8DE7779D-1A38-467F-9C14-4AFA86D0CA7E}" dt="2022-09-22T13:57:06.519" v="390" actId="1076"/>
          <ac:picMkLst>
            <pc:docMk/>
            <pc:sldMk cId="4274313784" sldId="295"/>
            <ac:picMk id="5" creationId="{7F9B3E95-B853-49A7-9F45-92CCF7B5E3F6}"/>
          </ac:picMkLst>
        </pc:picChg>
      </pc:sldChg>
      <pc:sldChg chg="addSp delSp modSp add mod modNotesTx">
        <pc:chgData name="Mohammad Mahdi Heydari Dastjerdi" userId="e9b44567-4499-4cbf-b455-8c54534b3ec1" providerId="ADAL" clId="{8DE7779D-1A38-467F-9C14-4AFA86D0CA7E}" dt="2022-09-22T14:52:04.724" v="680" actId="20577"/>
        <pc:sldMkLst>
          <pc:docMk/>
          <pc:sldMk cId="2274800660" sldId="296"/>
        </pc:sldMkLst>
        <pc:spChg chg="mod">
          <ac:chgData name="Mohammad Mahdi Heydari Dastjerdi" userId="e9b44567-4499-4cbf-b455-8c54534b3ec1" providerId="ADAL" clId="{8DE7779D-1A38-467F-9C14-4AFA86D0CA7E}" dt="2022-09-22T14:52:04.724" v="680" actId="20577"/>
          <ac:spMkLst>
            <pc:docMk/>
            <pc:sldMk cId="2274800660" sldId="296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3:59:00.991" v="422" actId="20577"/>
          <ac:spMkLst>
            <pc:docMk/>
            <pc:sldMk cId="2274800660" sldId="296"/>
            <ac:spMk id="82" creationId="{00000000-0000-0000-0000-000000000000}"/>
          </ac:spMkLst>
        </pc:spChg>
        <pc:picChg chg="add mod">
          <ac:chgData name="Mohammad Mahdi Heydari Dastjerdi" userId="e9b44567-4499-4cbf-b455-8c54534b3ec1" providerId="ADAL" clId="{8DE7779D-1A38-467F-9C14-4AFA86D0CA7E}" dt="2022-09-22T14:03:24.164" v="503" actId="1076"/>
          <ac:picMkLst>
            <pc:docMk/>
            <pc:sldMk cId="2274800660" sldId="296"/>
            <ac:picMk id="4" creationId="{CB01FBA1-8AD3-77C0-634B-1ED40E7B526D}"/>
          </ac:picMkLst>
        </pc:picChg>
        <pc:picChg chg="del">
          <ac:chgData name="Mohammad Mahdi Heydari Dastjerdi" userId="e9b44567-4499-4cbf-b455-8c54534b3ec1" providerId="ADAL" clId="{8DE7779D-1A38-467F-9C14-4AFA86D0CA7E}" dt="2022-09-22T14:01:20.393" v="440" actId="478"/>
          <ac:picMkLst>
            <pc:docMk/>
            <pc:sldMk cId="2274800660" sldId="296"/>
            <ac:picMk id="5" creationId="{7F9B3E95-B853-49A7-9F45-92CCF7B5E3F6}"/>
          </ac:picMkLst>
        </pc:picChg>
      </pc:sldChg>
      <pc:sldChg chg="addSp delSp modSp add mod modNotesTx">
        <pc:chgData name="Mohammad Mahdi Heydari Dastjerdi" userId="e9b44567-4499-4cbf-b455-8c54534b3ec1" providerId="ADAL" clId="{8DE7779D-1A38-467F-9C14-4AFA86D0CA7E}" dt="2022-09-22T14:54:43.524" v="752" actId="20577"/>
        <pc:sldMkLst>
          <pc:docMk/>
          <pc:sldMk cId="3118886176" sldId="297"/>
        </pc:sldMkLst>
        <pc:spChg chg="mod">
          <ac:chgData name="Mohammad Mahdi Heydari Dastjerdi" userId="e9b44567-4499-4cbf-b455-8c54534b3ec1" providerId="ADAL" clId="{8DE7779D-1A38-467F-9C14-4AFA86D0CA7E}" dt="2022-09-22T14:36:36.439" v="571" actId="20577"/>
          <ac:spMkLst>
            <pc:docMk/>
            <pc:sldMk cId="3118886176" sldId="297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4:54:43.524" v="752" actId="20577"/>
          <ac:spMkLst>
            <pc:docMk/>
            <pc:sldMk cId="3118886176" sldId="297"/>
            <ac:spMk id="82" creationId="{00000000-0000-0000-0000-000000000000}"/>
          </ac:spMkLst>
        </pc:spChg>
        <pc:picChg chg="del">
          <ac:chgData name="Mohammad Mahdi Heydari Dastjerdi" userId="e9b44567-4499-4cbf-b455-8c54534b3ec1" providerId="ADAL" clId="{8DE7779D-1A38-467F-9C14-4AFA86D0CA7E}" dt="2022-09-22T14:37:29.918" v="572" actId="478"/>
          <ac:picMkLst>
            <pc:docMk/>
            <pc:sldMk cId="3118886176" sldId="297"/>
            <ac:picMk id="4" creationId="{CB01FBA1-8AD3-77C0-634B-1ED40E7B526D}"/>
          </ac:picMkLst>
        </pc:picChg>
        <pc:picChg chg="add mod">
          <ac:chgData name="Mohammad Mahdi Heydari Dastjerdi" userId="e9b44567-4499-4cbf-b455-8c54534b3ec1" providerId="ADAL" clId="{8DE7779D-1A38-467F-9C14-4AFA86D0CA7E}" dt="2022-09-22T14:37:37.786" v="575" actId="1076"/>
          <ac:picMkLst>
            <pc:docMk/>
            <pc:sldMk cId="3118886176" sldId="297"/>
            <ac:picMk id="5" creationId="{0B598BAD-16E4-0B64-A7C3-7BD4542E48F9}"/>
          </ac:picMkLst>
        </pc:picChg>
      </pc:sldChg>
      <pc:sldChg chg="add del">
        <pc:chgData name="Mohammad Mahdi Heydari Dastjerdi" userId="e9b44567-4499-4cbf-b455-8c54534b3ec1" providerId="ADAL" clId="{8DE7779D-1A38-467F-9C14-4AFA86D0CA7E}" dt="2022-09-22T14:51:52.067" v="678" actId="2696"/>
        <pc:sldMkLst>
          <pc:docMk/>
          <pc:sldMk cId="1821442905" sldId="298"/>
        </pc:sldMkLst>
      </pc:sldChg>
      <pc:sldChg chg="addSp delSp modSp add mod modNotesTx">
        <pc:chgData name="Mohammad Mahdi Heydari Dastjerdi" userId="e9b44567-4499-4cbf-b455-8c54534b3ec1" providerId="ADAL" clId="{8DE7779D-1A38-467F-9C14-4AFA86D0CA7E}" dt="2022-09-22T14:54:28.813" v="746" actId="20577"/>
        <pc:sldMkLst>
          <pc:docMk/>
          <pc:sldMk cId="1361777878" sldId="299"/>
        </pc:sldMkLst>
        <pc:spChg chg="mod">
          <ac:chgData name="Mohammad Mahdi Heydari Dastjerdi" userId="e9b44567-4499-4cbf-b455-8c54534b3ec1" providerId="ADAL" clId="{8DE7779D-1A38-467F-9C14-4AFA86D0CA7E}" dt="2022-09-22T14:52:54.110" v="734" actId="20577"/>
          <ac:spMkLst>
            <pc:docMk/>
            <pc:sldMk cId="1361777878" sldId="299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4:54:28.813" v="746" actId="20577"/>
          <ac:spMkLst>
            <pc:docMk/>
            <pc:sldMk cId="1361777878" sldId="299"/>
            <ac:spMk id="82" creationId="{00000000-0000-0000-0000-000000000000}"/>
          </ac:spMkLst>
        </pc:spChg>
        <pc:picChg chg="add mod">
          <ac:chgData name="Mohammad Mahdi Heydari Dastjerdi" userId="e9b44567-4499-4cbf-b455-8c54534b3ec1" providerId="ADAL" clId="{8DE7779D-1A38-467F-9C14-4AFA86D0CA7E}" dt="2022-09-22T14:53:12.836" v="741" actId="14100"/>
          <ac:picMkLst>
            <pc:docMk/>
            <pc:sldMk cId="1361777878" sldId="299"/>
            <ac:picMk id="4" creationId="{4A486FD2-C402-974D-DC55-C26CD7A31F52}"/>
          </ac:picMkLst>
        </pc:picChg>
        <pc:picChg chg="del">
          <ac:chgData name="Mohammad Mahdi Heydari Dastjerdi" userId="e9b44567-4499-4cbf-b455-8c54534b3ec1" providerId="ADAL" clId="{8DE7779D-1A38-467F-9C14-4AFA86D0CA7E}" dt="2022-09-22T14:53:02.433" v="735" actId="478"/>
          <ac:picMkLst>
            <pc:docMk/>
            <pc:sldMk cId="1361777878" sldId="299"/>
            <ac:picMk id="5" creationId="{0B598BAD-16E4-0B64-A7C3-7BD4542E48F9}"/>
          </ac:picMkLst>
        </pc:picChg>
      </pc:sldChg>
      <pc:sldChg chg="addSp delSp modSp add mod">
        <pc:chgData name="Mohammad Mahdi Heydari Dastjerdi" userId="e9b44567-4499-4cbf-b455-8c54534b3ec1" providerId="ADAL" clId="{8DE7779D-1A38-467F-9C14-4AFA86D0CA7E}" dt="2022-09-22T14:58:03.773" v="801" actId="1076"/>
        <pc:sldMkLst>
          <pc:docMk/>
          <pc:sldMk cId="4255673349" sldId="300"/>
        </pc:sldMkLst>
        <pc:spChg chg="mod">
          <ac:chgData name="Mohammad Mahdi Heydari Dastjerdi" userId="e9b44567-4499-4cbf-b455-8c54534b3ec1" providerId="ADAL" clId="{8DE7779D-1A38-467F-9C14-4AFA86D0CA7E}" dt="2022-09-22T14:57:38.658" v="798" actId="207"/>
          <ac:spMkLst>
            <pc:docMk/>
            <pc:sldMk cId="4255673349" sldId="300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4:55:03.212" v="768" actId="20577"/>
          <ac:spMkLst>
            <pc:docMk/>
            <pc:sldMk cId="4255673349" sldId="300"/>
            <ac:spMk id="82" creationId="{00000000-0000-0000-0000-000000000000}"/>
          </ac:spMkLst>
        </pc:spChg>
        <pc:picChg chg="del">
          <ac:chgData name="Mohammad Mahdi Heydari Dastjerdi" userId="e9b44567-4499-4cbf-b455-8c54534b3ec1" providerId="ADAL" clId="{8DE7779D-1A38-467F-9C14-4AFA86D0CA7E}" dt="2022-09-22T14:55:07.781" v="769" actId="478"/>
          <ac:picMkLst>
            <pc:docMk/>
            <pc:sldMk cId="4255673349" sldId="300"/>
            <ac:picMk id="4" creationId="{4A486FD2-C402-974D-DC55-C26CD7A31F52}"/>
          </ac:picMkLst>
        </pc:picChg>
        <pc:picChg chg="add mod">
          <ac:chgData name="Mohammad Mahdi Heydari Dastjerdi" userId="e9b44567-4499-4cbf-b455-8c54534b3ec1" providerId="ADAL" clId="{8DE7779D-1A38-467F-9C14-4AFA86D0CA7E}" dt="2022-09-22T14:58:03.773" v="801" actId="1076"/>
          <ac:picMkLst>
            <pc:docMk/>
            <pc:sldMk cId="4255673349" sldId="300"/>
            <ac:picMk id="5" creationId="{E461BEE0-493E-7C5A-1B9A-5370E0E468F3}"/>
          </ac:picMkLst>
        </pc:picChg>
      </pc:sldChg>
      <pc:sldChg chg="addSp delSp modSp add mod">
        <pc:chgData name="Mohammad Mahdi Heydari Dastjerdi" userId="e9b44567-4499-4cbf-b455-8c54534b3ec1" providerId="ADAL" clId="{8DE7779D-1A38-467F-9C14-4AFA86D0CA7E}" dt="2022-09-22T15:01:07.355" v="843" actId="1076"/>
        <pc:sldMkLst>
          <pc:docMk/>
          <pc:sldMk cId="187921403" sldId="301"/>
        </pc:sldMkLst>
        <pc:spChg chg="mod">
          <ac:chgData name="Mohammad Mahdi Heydari Dastjerdi" userId="e9b44567-4499-4cbf-b455-8c54534b3ec1" providerId="ADAL" clId="{8DE7779D-1A38-467F-9C14-4AFA86D0CA7E}" dt="2022-09-22T15:00:30.560" v="838" actId="20577"/>
          <ac:spMkLst>
            <pc:docMk/>
            <pc:sldMk cId="187921403" sldId="301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4:58:33.993" v="806" actId="20577"/>
          <ac:spMkLst>
            <pc:docMk/>
            <pc:sldMk cId="187921403" sldId="301"/>
            <ac:spMk id="82" creationId="{00000000-0000-0000-0000-000000000000}"/>
          </ac:spMkLst>
        </pc:spChg>
        <pc:picChg chg="add del">
          <ac:chgData name="Mohammad Mahdi Heydari Dastjerdi" userId="e9b44567-4499-4cbf-b455-8c54534b3ec1" providerId="ADAL" clId="{8DE7779D-1A38-467F-9C14-4AFA86D0CA7E}" dt="2022-09-22T15:00:34.303" v="840" actId="22"/>
          <ac:picMkLst>
            <pc:docMk/>
            <pc:sldMk cId="187921403" sldId="301"/>
            <ac:picMk id="4" creationId="{99E2DEC9-B13F-18DA-D61F-5E7EEA6EAD52}"/>
          </ac:picMkLst>
        </pc:picChg>
        <pc:picChg chg="add mod">
          <ac:chgData name="Mohammad Mahdi Heydari Dastjerdi" userId="e9b44567-4499-4cbf-b455-8c54534b3ec1" providerId="ADAL" clId="{8DE7779D-1A38-467F-9C14-4AFA86D0CA7E}" dt="2022-09-22T15:01:07.355" v="843" actId="1076"/>
          <ac:picMkLst>
            <pc:docMk/>
            <pc:sldMk cId="187921403" sldId="301"/>
            <ac:picMk id="6" creationId="{85BD04CC-6DB6-1902-354B-BB32E9CCD7E2}"/>
          </ac:picMkLst>
        </pc:picChg>
      </pc:sldChg>
      <pc:sldChg chg="addSp delSp modSp add mod modNotesTx">
        <pc:chgData name="Mohammad Mahdi Heydari Dastjerdi" userId="e9b44567-4499-4cbf-b455-8c54534b3ec1" providerId="ADAL" clId="{8DE7779D-1A38-467F-9C14-4AFA86D0CA7E}" dt="2022-09-22T15:15:09.872" v="961" actId="20577"/>
        <pc:sldMkLst>
          <pc:docMk/>
          <pc:sldMk cId="1899455017" sldId="302"/>
        </pc:sldMkLst>
        <pc:spChg chg="mod">
          <ac:chgData name="Mohammad Mahdi Heydari Dastjerdi" userId="e9b44567-4499-4cbf-b455-8c54534b3ec1" providerId="ADAL" clId="{8DE7779D-1A38-467F-9C14-4AFA86D0CA7E}" dt="2022-09-22T15:10:08.614" v="875" actId="114"/>
          <ac:spMkLst>
            <pc:docMk/>
            <pc:sldMk cId="1899455017" sldId="302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5:09:37.886" v="869" actId="20577"/>
          <ac:spMkLst>
            <pc:docMk/>
            <pc:sldMk cId="1899455017" sldId="302"/>
            <ac:spMk id="82" creationId="{00000000-0000-0000-0000-000000000000}"/>
          </ac:spMkLst>
        </pc:spChg>
        <pc:picChg chg="add mod">
          <ac:chgData name="Mohammad Mahdi Heydari Dastjerdi" userId="e9b44567-4499-4cbf-b455-8c54534b3ec1" providerId="ADAL" clId="{8DE7779D-1A38-467F-9C14-4AFA86D0CA7E}" dt="2022-09-22T15:11:59.379" v="881" actId="1076"/>
          <ac:picMkLst>
            <pc:docMk/>
            <pc:sldMk cId="1899455017" sldId="302"/>
            <ac:picMk id="4" creationId="{13940F04-5C75-D917-0707-4DF7FC1E54F2}"/>
          </ac:picMkLst>
        </pc:picChg>
        <pc:picChg chg="del">
          <ac:chgData name="Mohammad Mahdi Heydari Dastjerdi" userId="e9b44567-4499-4cbf-b455-8c54534b3ec1" providerId="ADAL" clId="{8DE7779D-1A38-467F-9C14-4AFA86D0CA7E}" dt="2022-09-22T15:11:45.802" v="876" actId="21"/>
          <ac:picMkLst>
            <pc:docMk/>
            <pc:sldMk cId="1899455017" sldId="302"/>
            <ac:picMk id="6" creationId="{85BD04CC-6DB6-1902-354B-BB32E9CCD7E2}"/>
          </ac:picMkLst>
        </pc:picChg>
      </pc:sldChg>
      <pc:sldChg chg="addSp delSp modSp add mod modNotesTx">
        <pc:chgData name="Mohammad Mahdi Heydari Dastjerdi" userId="e9b44567-4499-4cbf-b455-8c54534b3ec1" providerId="ADAL" clId="{8DE7779D-1A38-467F-9C14-4AFA86D0CA7E}" dt="2022-09-22T15:39:52.994" v="976" actId="478"/>
        <pc:sldMkLst>
          <pc:docMk/>
          <pc:sldMk cId="1325721366" sldId="303"/>
        </pc:sldMkLst>
        <pc:spChg chg="del mod">
          <ac:chgData name="Mohammad Mahdi Heydari Dastjerdi" userId="e9b44567-4499-4cbf-b455-8c54534b3ec1" providerId="ADAL" clId="{8DE7779D-1A38-467F-9C14-4AFA86D0CA7E}" dt="2022-09-22T15:39:52.994" v="976" actId="478"/>
          <ac:spMkLst>
            <pc:docMk/>
            <pc:sldMk cId="1325721366" sldId="303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5:39:26.416" v="969"/>
          <ac:spMkLst>
            <pc:docMk/>
            <pc:sldMk cId="1325721366" sldId="303"/>
            <ac:spMk id="82" creationId="{00000000-0000-0000-0000-000000000000}"/>
          </ac:spMkLst>
        </pc:spChg>
        <pc:picChg chg="del">
          <ac:chgData name="Mohammad Mahdi Heydari Dastjerdi" userId="e9b44567-4499-4cbf-b455-8c54534b3ec1" providerId="ADAL" clId="{8DE7779D-1A38-467F-9C14-4AFA86D0CA7E}" dt="2022-09-22T15:39:16.603" v="965" actId="478"/>
          <ac:picMkLst>
            <pc:docMk/>
            <pc:sldMk cId="1325721366" sldId="303"/>
            <ac:picMk id="4" creationId="{13940F04-5C75-D917-0707-4DF7FC1E54F2}"/>
          </ac:picMkLst>
        </pc:picChg>
        <pc:picChg chg="add mod">
          <ac:chgData name="Mohammad Mahdi Heydari Dastjerdi" userId="e9b44567-4499-4cbf-b455-8c54534b3ec1" providerId="ADAL" clId="{8DE7779D-1A38-467F-9C14-4AFA86D0CA7E}" dt="2022-09-22T15:39:47.776" v="975" actId="1076"/>
          <ac:picMkLst>
            <pc:docMk/>
            <pc:sldMk cId="1325721366" sldId="303"/>
            <ac:picMk id="5" creationId="{D7F40105-195D-29EB-1A57-3457CF9301A1}"/>
          </ac:picMkLst>
        </pc:picChg>
      </pc:sldChg>
      <pc:sldChg chg="delSp modSp add mod ord">
        <pc:chgData name="Mohammad Mahdi Heydari Dastjerdi" userId="e9b44567-4499-4cbf-b455-8c54534b3ec1" providerId="ADAL" clId="{8DE7779D-1A38-467F-9C14-4AFA86D0CA7E}" dt="2022-09-22T16:11:00.064" v="993"/>
        <pc:sldMkLst>
          <pc:docMk/>
          <pc:sldMk cId="355040704" sldId="304"/>
        </pc:sldMkLst>
        <pc:spChg chg="mod">
          <ac:chgData name="Mohammad Mahdi Heydari Dastjerdi" userId="e9b44567-4499-4cbf-b455-8c54534b3ec1" providerId="ADAL" clId="{8DE7779D-1A38-467F-9C14-4AFA86D0CA7E}" dt="2022-09-22T16:11:00.064" v="993"/>
          <ac:spMkLst>
            <pc:docMk/>
            <pc:sldMk cId="355040704" sldId="304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5:46:31.170" v="980"/>
          <ac:spMkLst>
            <pc:docMk/>
            <pc:sldMk cId="355040704" sldId="304"/>
            <ac:spMk id="82" creationId="{00000000-0000-0000-0000-000000000000}"/>
          </ac:spMkLst>
        </pc:spChg>
        <pc:picChg chg="del">
          <ac:chgData name="Mohammad Mahdi Heydari Dastjerdi" userId="e9b44567-4499-4cbf-b455-8c54534b3ec1" providerId="ADAL" clId="{8DE7779D-1A38-467F-9C14-4AFA86D0CA7E}" dt="2022-09-22T16:09:41.065" v="981" actId="478"/>
          <ac:picMkLst>
            <pc:docMk/>
            <pc:sldMk cId="355040704" sldId="304"/>
            <ac:picMk id="6" creationId="{85BD04CC-6DB6-1902-354B-BB32E9CCD7E2}"/>
          </ac:picMkLst>
        </pc:picChg>
      </pc:sldChg>
      <pc:sldChg chg="addSp delSp modSp add mod">
        <pc:chgData name="Mohammad Mahdi Heydari Dastjerdi" userId="e9b44567-4499-4cbf-b455-8c54534b3ec1" providerId="ADAL" clId="{8DE7779D-1A38-467F-9C14-4AFA86D0CA7E}" dt="2022-09-22T16:15:06.499" v="1025" actId="115"/>
        <pc:sldMkLst>
          <pc:docMk/>
          <pc:sldMk cId="1671352770" sldId="305"/>
        </pc:sldMkLst>
        <pc:spChg chg="mod">
          <ac:chgData name="Mohammad Mahdi Heydari Dastjerdi" userId="e9b44567-4499-4cbf-b455-8c54534b3ec1" providerId="ADAL" clId="{8DE7779D-1A38-467F-9C14-4AFA86D0CA7E}" dt="2022-09-22T16:15:06.499" v="1025" actId="115"/>
          <ac:spMkLst>
            <pc:docMk/>
            <pc:sldMk cId="1671352770" sldId="305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6:11:33.525" v="995"/>
          <ac:spMkLst>
            <pc:docMk/>
            <pc:sldMk cId="1671352770" sldId="305"/>
            <ac:spMk id="82" creationId="{00000000-0000-0000-0000-000000000000}"/>
          </ac:spMkLst>
        </pc:spChg>
        <pc:picChg chg="add del mod">
          <ac:chgData name="Mohammad Mahdi Heydari Dastjerdi" userId="e9b44567-4499-4cbf-b455-8c54534b3ec1" providerId="ADAL" clId="{8DE7779D-1A38-467F-9C14-4AFA86D0CA7E}" dt="2022-09-22T16:12:19.033" v="1007" actId="478"/>
          <ac:picMkLst>
            <pc:docMk/>
            <pc:sldMk cId="1671352770" sldId="305"/>
            <ac:picMk id="4" creationId="{3B5E35AD-4C18-1AF2-7C61-6A9510B67290}"/>
          </ac:picMkLst>
        </pc:picChg>
        <pc:picChg chg="add mod">
          <ac:chgData name="Mohammad Mahdi Heydari Dastjerdi" userId="e9b44567-4499-4cbf-b455-8c54534b3ec1" providerId="ADAL" clId="{8DE7779D-1A38-467F-9C14-4AFA86D0CA7E}" dt="2022-09-22T16:12:55.985" v="1010" actId="1076"/>
          <ac:picMkLst>
            <pc:docMk/>
            <pc:sldMk cId="1671352770" sldId="305"/>
            <ac:picMk id="6" creationId="{FC33AA2D-990B-329B-04D1-C2F20F35176E}"/>
          </ac:picMkLst>
        </pc:picChg>
      </pc:sldChg>
      <pc:sldChg chg="addSp delSp modSp add mod">
        <pc:chgData name="Mohammad Mahdi Heydari Dastjerdi" userId="e9b44567-4499-4cbf-b455-8c54534b3ec1" providerId="ADAL" clId="{8DE7779D-1A38-467F-9C14-4AFA86D0CA7E}" dt="2022-09-22T16:13:51.701" v="1020" actId="1076"/>
        <pc:sldMkLst>
          <pc:docMk/>
          <pc:sldMk cId="3424814555" sldId="306"/>
        </pc:sldMkLst>
        <pc:spChg chg="del mod">
          <ac:chgData name="Mohammad Mahdi Heydari Dastjerdi" userId="e9b44567-4499-4cbf-b455-8c54534b3ec1" providerId="ADAL" clId="{8DE7779D-1A38-467F-9C14-4AFA86D0CA7E}" dt="2022-09-22T16:13:41.670" v="1017" actId="478"/>
          <ac:spMkLst>
            <pc:docMk/>
            <pc:sldMk cId="3424814555" sldId="306"/>
            <ac:spMk id="2" creationId="{9F5CB7BC-6E08-BFA1-58A8-7073043B0D20}"/>
          </ac:spMkLst>
        </pc:spChg>
        <pc:picChg chg="add mod">
          <ac:chgData name="Mohammad Mahdi Heydari Dastjerdi" userId="e9b44567-4499-4cbf-b455-8c54534b3ec1" providerId="ADAL" clId="{8DE7779D-1A38-467F-9C14-4AFA86D0CA7E}" dt="2022-09-22T16:13:51.701" v="1020" actId="1076"/>
          <ac:picMkLst>
            <pc:docMk/>
            <pc:sldMk cId="3424814555" sldId="306"/>
            <ac:picMk id="4" creationId="{A201FD74-C5CE-7E42-304A-BDDBBAE7F5AC}"/>
          </ac:picMkLst>
        </pc:picChg>
        <pc:picChg chg="del">
          <ac:chgData name="Mohammad Mahdi Heydari Dastjerdi" userId="e9b44567-4499-4cbf-b455-8c54534b3ec1" providerId="ADAL" clId="{8DE7779D-1A38-467F-9C14-4AFA86D0CA7E}" dt="2022-09-22T16:13:39.180" v="1014" actId="478"/>
          <ac:picMkLst>
            <pc:docMk/>
            <pc:sldMk cId="3424814555" sldId="306"/>
            <ac:picMk id="6" creationId="{FC33AA2D-990B-329B-04D1-C2F20F35176E}"/>
          </ac:picMkLst>
        </pc:picChg>
      </pc:sldChg>
      <pc:sldChg chg="addSp delSp modSp add mod ord">
        <pc:chgData name="Mohammad Mahdi Heydari Dastjerdi" userId="e9b44567-4499-4cbf-b455-8c54534b3ec1" providerId="ADAL" clId="{8DE7779D-1A38-467F-9C14-4AFA86D0CA7E}" dt="2022-09-22T16:17:05.661" v="1042" actId="20577"/>
        <pc:sldMkLst>
          <pc:docMk/>
          <pc:sldMk cId="3921914169" sldId="307"/>
        </pc:sldMkLst>
        <pc:spChg chg="mod">
          <ac:chgData name="Mohammad Mahdi Heydari Dastjerdi" userId="e9b44567-4499-4cbf-b455-8c54534b3ec1" providerId="ADAL" clId="{8DE7779D-1A38-467F-9C14-4AFA86D0CA7E}" dt="2022-09-22T16:15:31.792" v="1028" actId="20577"/>
          <ac:spMkLst>
            <pc:docMk/>
            <pc:sldMk cId="3921914169" sldId="307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6:17:05.661" v="1042" actId="20577"/>
          <ac:spMkLst>
            <pc:docMk/>
            <pc:sldMk cId="3921914169" sldId="307"/>
            <ac:spMk id="82" creationId="{00000000-0000-0000-0000-000000000000}"/>
          </ac:spMkLst>
        </pc:spChg>
        <pc:picChg chg="add mod">
          <ac:chgData name="Mohammad Mahdi Heydari Dastjerdi" userId="e9b44567-4499-4cbf-b455-8c54534b3ec1" providerId="ADAL" clId="{8DE7779D-1A38-467F-9C14-4AFA86D0CA7E}" dt="2022-09-22T16:15:43.314" v="1031" actId="1076"/>
          <ac:picMkLst>
            <pc:docMk/>
            <pc:sldMk cId="3921914169" sldId="307"/>
            <ac:picMk id="4" creationId="{049FF074-25FC-8142-8071-20331FA8358B}"/>
          </ac:picMkLst>
        </pc:picChg>
        <pc:picChg chg="del">
          <ac:chgData name="Mohammad Mahdi Heydari Dastjerdi" userId="e9b44567-4499-4cbf-b455-8c54534b3ec1" providerId="ADAL" clId="{8DE7779D-1A38-467F-9C14-4AFA86D0CA7E}" dt="2022-09-22T16:15:34.983" v="1029" actId="478"/>
          <ac:picMkLst>
            <pc:docMk/>
            <pc:sldMk cId="3921914169" sldId="307"/>
            <ac:picMk id="6" creationId="{FC33AA2D-990B-329B-04D1-C2F20F35176E}"/>
          </ac:picMkLst>
        </pc:picChg>
      </pc:sldChg>
      <pc:sldChg chg="addSp delSp modSp add mod">
        <pc:chgData name="Mohammad Mahdi Heydari Dastjerdi" userId="e9b44567-4499-4cbf-b455-8c54534b3ec1" providerId="ADAL" clId="{8DE7779D-1A38-467F-9C14-4AFA86D0CA7E}" dt="2022-09-22T16:23:45.508" v="1092"/>
        <pc:sldMkLst>
          <pc:docMk/>
          <pc:sldMk cId="2630628202" sldId="308"/>
        </pc:sldMkLst>
        <pc:spChg chg="mod">
          <ac:chgData name="Mohammad Mahdi Heydari Dastjerdi" userId="e9b44567-4499-4cbf-b455-8c54534b3ec1" providerId="ADAL" clId="{8DE7779D-1A38-467F-9C14-4AFA86D0CA7E}" dt="2022-09-22T16:23:45.508" v="1092"/>
          <ac:spMkLst>
            <pc:docMk/>
            <pc:sldMk cId="2630628202" sldId="308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6:18:20.305" v="1061" actId="20577"/>
          <ac:spMkLst>
            <pc:docMk/>
            <pc:sldMk cId="2630628202" sldId="308"/>
            <ac:spMk id="82" creationId="{00000000-0000-0000-0000-000000000000}"/>
          </ac:spMkLst>
        </pc:spChg>
        <pc:picChg chg="del">
          <ac:chgData name="Mohammad Mahdi Heydari Dastjerdi" userId="e9b44567-4499-4cbf-b455-8c54534b3ec1" providerId="ADAL" clId="{8DE7779D-1A38-467F-9C14-4AFA86D0CA7E}" dt="2022-09-22T16:19:43.454" v="1076" actId="478"/>
          <ac:picMkLst>
            <pc:docMk/>
            <pc:sldMk cId="2630628202" sldId="308"/>
            <ac:picMk id="4" creationId="{049FF074-25FC-8142-8071-20331FA8358B}"/>
          </ac:picMkLst>
        </pc:picChg>
        <pc:picChg chg="add mod">
          <ac:chgData name="Mohammad Mahdi Heydari Dastjerdi" userId="e9b44567-4499-4cbf-b455-8c54534b3ec1" providerId="ADAL" clId="{8DE7779D-1A38-467F-9C14-4AFA86D0CA7E}" dt="2022-09-22T16:20:02.245" v="1082" actId="1076"/>
          <ac:picMkLst>
            <pc:docMk/>
            <pc:sldMk cId="2630628202" sldId="308"/>
            <ac:picMk id="5" creationId="{3CC08887-D043-8337-EC42-23940CB62931}"/>
          </ac:picMkLst>
        </pc:picChg>
      </pc:sldChg>
      <pc:sldChg chg="delSp modSp add mod">
        <pc:chgData name="Mohammad Mahdi Heydari Dastjerdi" userId="e9b44567-4499-4cbf-b455-8c54534b3ec1" providerId="ADAL" clId="{8DE7779D-1A38-467F-9C14-4AFA86D0CA7E}" dt="2022-09-22T16:28:56.653" v="1148" actId="1076"/>
        <pc:sldMkLst>
          <pc:docMk/>
          <pc:sldMk cId="274191573" sldId="309"/>
        </pc:sldMkLst>
        <pc:spChg chg="mod">
          <ac:chgData name="Mohammad Mahdi Heydari Dastjerdi" userId="e9b44567-4499-4cbf-b455-8c54534b3ec1" providerId="ADAL" clId="{8DE7779D-1A38-467F-9C14-4AFA86D0CA7E}" dt="2022-09-22T16:28:56.653" v="1148" actId="1076"/>
          <ac:spMkLst>
            <pc:docMk/>
            <pc:sldMk cId="274191573" sldId="309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6:24:23.807" v="1094"/>
          <ac:spMkLst>
            <pc:docMk/>
            <pc:sldMk cId="274191573" sldId="309"/>
            <ac:spMk id="82" creationId="{00000000-0000-0000-0000-000000000000}"/>
          </ac:spMkLst>
        </pc:spChg>
        <pc:picChg chg="del">
          <ac:chgData name="Mohammad Mahdi Heydari Dastjerdi" userId="e9b44567-4499-4cbf-b455-8c54534b3ec1" providerId="ADAL" clId="{8DE7779D-1A38-467F-9C14-4AFA86D0CA7E}" dt="2022-09-22T16:24:27.487" v="1095" actId="478"/>
          <ac:picMkLst>
            <pc:docMk/>
            <pc:sldMk cId="274191573" sldId="309"/>
            <ac:picMk id="5" creationId="{3CC08887-D043-8337-EC42-23940CB62931}"/>
          </ac:picMkLst>
        </pc:picChg>
      </pc:sldChg>
      <pc:sldChg chg="addSp delSp modSp add mod">
        <pc:chgData name="Mohammad Mahdi Heydari Dastjerdi" userId="e9b44567-4499-4cbf-b455-8c54534b3ec1" providerId="ADAL" clId="{8DE7779D-1A38-467F-9C14-4AFA86D0CA7E}" dt="2022-09-22T16:31:28.898" v="1167" actId="1076"/>
        <pc:sldMkLst>
          <pc:docMk/>
          <pc:sldMk cId="2020371998" sldId="310"/>
        </pc:sldMkLst>
        <pc:spChg chg="mod">
          <ac:chgData name="Mohammad Mahdi Heydari Dastjerdi" userId="e9b44567-4499-4cbf-b455-8c54534b3ec1" providerId="ADAL" clId="{8DE7779D-1A38-467F-9C14-4AFA86D0CA7E}" dt="2022-09-22T16:30:49.256" v="1162" actId="115"/>
          <ac:spMkLst>
            <pc:docMk/>
            <pc:sldMk cId="2020371998" sldId="310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6:29:30.497" v="1150"/>
          <ac:spMkLst>
            <pc:docMk/>
            <pc:sldMk cId="2020371998" sldId="310"/>
            <ac:spMk id="82" creationId="{00000000-0000-0000-0000-000000000000}"/>
          </ac:spMkLst>
        </pc:spChg>
        <pc:picChg chg="add del">
          <ac:chgData name="Mohammad Mahdi Heydari Dastjerdi" userId="e9b44567-4499-4cbf-b455-8c54534b3ec1" providerId="ADAL" clId="{8DE7779D-1A38-467F-9C14-4AFA86D0CA7E}" dt="2022-09-22T16:30:54.753" v="1164" actId="22"/>
          <ac:picMkLst>
            <pc:docMk/>
            <pc:sldMk cId="2020371998" sldId="310"/>
            <ac:picMk id="4" creationId="{C2AAD831-2983-8CD7-034C-C48CB6CE315C}"/>
          </ac:picMkLst>
        </pc:picChg>
        <pc:picChg chg="add mod">
          <ac:chgData name="Mohammad Mahdi Heydari Dastjerdi" userId="e9b44567-4499-4cbf-b455-8c54534b3ec1" providerId="ADAL" clId="{8DE7779D-1A38-467F-9C14-4AFA86D0CA7E}" dt="2022-09-22T16:31:28.898" v="1167" actId="1076"/>
          <ac:picMkLst>
            <pc:docMk/>
            <pc:sldMk cId="2020371998" sldId="310"/>
            <ac:picMk id="6" creationId="{C2EAF8C1-363A-5FC9-6531-477B2A4B7D72}"/>
          </ac:picMkLst>
        </pc:picChg>
      </pc:sldChg>
      <pc:sldChg chg="delSp modSp add mod">
        <pc:chgData name="Mohammad Mahdi Heydari Dastjerdi" userId="e9b44567-4499-4cbf-b455-8c54534b3ec1" providerId="ADAL" clId="{8DE7779D-1A38-467F-9C14-4AFA86D0CA7E}" dt="2022-09-22T16:38:00.282" v="1265" actId="20577"/>
        <pc:sldMkLst>
          <pc:docMk/>
          <pc:sldMk cId="96820219" sldId="311"/>
        </pc:sldMkLst>
        <pc:spChg chg="mod">
          <ac:chgData name="Mohammad Mahdi Heydari Dastjerdi" userId="e9b44567-4499-4cbf-b455-8c54534b3ec1" providerId="ADAL" clId="{8DE7779D-1A38-467F-9C14-4AFA86D0CA7E}" dt="2022-09-22T16:38:00.282" v="1265" actId="20577"/>
          <ac:spMkLst>
            <pc:docMk/>
            <pc:sldMk cId="96820219" sldId="311"/>
            <ac:spMk id="2" creationId="{9F5CB7BC-6E08-BFA1-58A8-7073043B0D20}"/>
          </ac:spMkLst>
        </pc:spChg>
        <pc:picChg chg="del">
          <ac:chgData name="Mohammad Mahdi Heydari Dastjerdi" userId="e9b44567-4499-4cbf-b455-8c54534b3ec1" providerId="ADAL" clId="{8DE7779D-1A38-467F-9C14-4AFA86D0CA7E}" dt="2022-09-22T16:33:00.714" v="1169" actId="478"/>
          <ac:picMkLst>
            <pc:docMk/>
            <pc:sldMk cId="96820219" sldId="311"/>
            <ac:picMk id="6" creationId="{C2EAF8C1-363A-5FC9-6531-477B2A4B7D72}"/>
          </ac:picMkLst>
        </pc:picChg>
      </pc:sldChg>
      <pc:sldChg chg="addSp delSp modSp add mod">
        <pc:chgData name="Mohammad Mahdi Heydari Dastjerdi" userId="e9b44567-4499-4cbf-b455-8c54534b3ec1" providerId="ADAL" clId="{8DE7779D-1A38-467F-9C14-4AFA86D0CA7E}" dt="2022-09-22T16:39:52.300" v="1279" actId="1076"/>
        <pc:sldMkLst>
          <pc:docMk/>
          <pc:sldMk cId="3803375574" sldId="312"/>
        </pc:sldMkLst>
        <pc:spChg chg="mod">
          <ac:chgData name="Mohammad Mahdi Heydari Dastjerdi" userId="e9b44567-4499-4cbf-b455-8c54534b3ec1" providerId="ADAL" clId="{8DE7779D-1A38-467F-9C14-4AFA86D0CA7E}" dt="2022-09-22T16:39:08.006" v="1272" actId="20577"/>
          <ac:spMkLst>
            <pc:docMk/>
            <pc:sldMk cId="3803375574" sldId="312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6:38:40.582" v="1267"/>
          <ac:spMkLst>
            <pc:docMk/>
            <pc:sldMk cId="3803375574" sldId="312"/>
            <ac:spMk id="82" creationId="{00000000-0000-0000-0000-000000000000}"/>
          </ac:spMkLst>
        </pc:spChg>
        <pc:picChg chg="add del">
          <ac:chgData name="Mohammad Mahdi Heydari Dastjerdi" userId="e9b44567-4499-4cbf-b455-8c54534b3ec1" providerId="ADAL" clId="{8DE7779D-1A38-467F-9C14-4AFA86D0CA7E}" dt="2022-09-22T16:39:13.497" v="1274" actId="22"/>
          <ac:picMkLst>
            <pc:docMk/>
            <pc:sldMk cId="3803375574" sldId="312"/>
            <ac:picMk id="4" creationId="{44ED7C1D-C602-67B0-8CA1-20342D0B06B2}"/>
          </ac:picMkLst>
        </pc:picChg>
        <pc:picChg chg="add mod">
          <ac:chgData name="Mohammad Mahdi Heydari Dastjerdi" userId="e9b44567-4499-4cbf-b455-8c54534b3ec1" providerId="ADAL" clId="{8DE7779D-1A38-467F-9C14-4AFA86D0CA7E}" dt="2022-09-22T16:39:52.300" v="1279" actId="1076"/>
          <ac:picMkLst>
            <pc:docMk/>
            <pc:sldMk cId="3803375574" sldId="312"/>
            <ac:picMk id="6" creationId="{F421D808-3B7C-9191-38A4-5FDC10C15FDD}"/>
          </ac:picMkLst>
        </pc:picChg>
      </pc:sldChg>
      <pc:sldChg chg="delSp modSp add mod">
        <pc:chgData name="Mohammad Mahdi Heydari Dastjerdi" userId="e9b44567-4499-4cbf-b455-8c54534b3ec1" providerId="ADAL" clId="{8DE7779D-1A38-467F-9C14-4AFA86D0CA7E}" dt="2022-09-22T16:44:19.645" v="1295" actId="207"/>
        <pc:sldMkLst>
          <pc:docMk/>
          <pc:sldMk cId="2015115440" sldId="313"/>
        </pc:sldMkLst>
        <pc:spChg chg="mod">
          <ac:chgData name="Mohammad Mahdi Heydari Dastjerdi" userId="e9b44567-4499-4cbf-b455-8c54534b3ec1" providerId="ADAL" clId="{8DE7779D-1A38-467F-9C14-4AFA86D0CA7E}" dt="2022-09-22T16:44:19.645" v="1295" actId="207"/>
          <ac:spMkLst>
            <pc:docMk/>
            <pc:sldMk cId="2015115440" sldId="313"/>
            <ac:spMk id="2" creationId="{9F5CB7BC-6E08-BFA1-58A8-7073043B0D20}"/>
          </ac:spMkLst>
        </pc:spChg>
        <pc:picChg chg="del">
          <ac:chgData name="Mohammad Mahdi Heydari Dastjerdi" userId="e9b44567-4499-4cbf-b455-8c54534b3ec1" providerId="ADAL" clId="{8DE7779D-1A38-467F-9C14-4AFA86D0CA7E}" dt="2022-09-22T16:40:42.212" v="1286" actId="478"/>
          <ac:picMkLst>
            <pc:docMk/>
            <pc:sldMk cId="2015115440" sldId="313"/>
            <ac:picMk id="6" creationId="{F421D808-3B7C-9191-38A4-5FDC10C15FDD}"/>
          </ac:picMkLst>
        </pc:picChg>
      </pc:sldChg>
      <pc:sldChg chg="modSp add mod">
        <pc:chgData name="Mohammad Mahdi Heydari Dastjerdi" userId="e9b44567-4499-4cbf-b455-8c54534b3ec1" providerId="ADAL" clId="{8DE7779D-1A38-467F-9C14-4AFA86D0CA7E}" dt="2022-09-22T16:52:23.925" v="1413" actId="20577"/>
        <pc:sldMkLst>
          <pc:docMk/>
          <pc:sldMk cId="1682036296" sldId="314"/>
        </pc:sldMkLst>
        <pc:spChg chg="mod">
          <ac:chgData name="Mohammad Mahdi Heydari Dastjerdi" userId="e9b44567-4499-4cbf-b455-8c54534b3ec1" providerId="ADAL" clId="{8DE7779D-1A38-467F-9C14-4AFA86D0CA7E}" dt="2022-09-22T16:52:23.925" v="1413" actId="20577"/>
          <ac:spMkLst>
            <pc:docMk/>
            <pc:sldMk cId="1682036296" sldId="314"/>
            <ac:spMk id="2" creationId="{9F5CB7BC-6E08-BFA1-58A8-7073043B0D20}"/>
          </ac:spMkLst>
        </pc:spChg>
      </pc:sldChg>
      <pc:sldChg chg="addSp modSp add mod">
        <pc:chgData name="Mohammad Mahdi Heydari Dastjerdi" userId="e9b44567-4499-4cbf-b455-8c54534b3ec1" providerId="ADAL" clId="{8DE7779D-1A38-467F-9C14-4AFA86D0CA7E}" dt="2022-09-22T16:53:48.367" v="1423" actId="114"/>
        <pc:sldMkLst>
          <pc:docMk/>
          <pc:sldMk cId="2978675718" sldId="315"/>
        </pc:sldMkLst>
        <pc:spChg chg="mod">
          <ac:chgData name="Mohammad Mahdi Heydari Dastjerdi" userId="e9b44567-4499-4cbf-b455-8c54534b3ec1" providerId="ADAL" clId="{8DE7779D-1A38-467F-9C14-4AFA86D0CA7E}" dt="2022-09-22T16:53:48.367" v="1423" actId="114"/>
          <ac:spMkLst>
            <pc:docMk/>
            <pc:sldMk cId="2978675718" sldId="315"/>
            <ac:spMk id="2" creationId="{9F5CB7BC-6E08-BFA1-58A8-7073043B0D20}"/>
          </ac:spMkLst>
        </pc:spChg>
        <pc:picChg chg="add mod">
          <ac:chgData name="Mohammad Mahdi Heydari Dastjerdi" userId="e9b44567-4499-4cbf-b455-8c54534b3ec1" providerId="ADAL" clId="{8DE7779D-1A38-467F-9C14-4AFA86D0CA7E}" dt="2022-09-22T16:53:35.562" v="1421" actId="1076"/>
          <ac:picMkLst>
            <pc:docMk/>
            <pc:sldMk cId="2978675718" sldId="315"/>
            <ac:picMk id="4" creationId="{A685D061-9189-B64F-FFA2-0463992C6387}"/>
          </ac:picMkLst>
        </pc:picChg>
      </pc:sldChg>
      <pc:sldChg chg="delSp modSp add mod">
        <pc:chgData name="Mohammad Mahdi Heydari Dastjerdi" userId="e9b44567-4499-4cbf-b455-8c54534b3ec1" providerId="ADAL" clId="{8DE7779D-1A38-467F-9C14-4AFA86D0CA7E}" dt="2022-09-22T16:58:57.346" v="1471" actId="207"/>
        <pc:sldMkLst>
          <pc:docMk/>
          <pc:sldMk cId="620295353" sldId="316"/>
        </pc:sldMkLst>
        <pc:spChg chg="mod">
          <ac:chgData name="Mohammad Mahdi Heydari Dastjerdi" userId="e9b44567-4499-4cbf-b455-8c54534b3ec1" providerId="ADAL" clId="{8DE7779D-1A38-467F-9C14-4AFA86D0CA7E}" dt="2022-09-22T16:58:57.346" v="1471" actId="207"/>
          <ac:spMkLst>
            <pc:docMk/>
            <pc:sldMk cId="620295353" sldId="316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6:55:34.897" v="1425"/>
          <ac:spMkLst>
            <pc:docMk/>
            <pc:sldMk cId="620295353" sldId="316"/>
            <ac:spMk id="82" creationId="{00000000-0000-0000-0000-000000000000}"/>
          </ac:spMkLst>
        </pc:spChg>
        <pc:picChg chg="del">
          <ac:chgData name="Mohammad Mahdi Heydari Dastjerdi" userId="e9b44567-4499-4cbf-b455-8c54534b3ec1" providerId="ADAL" clId="{8DE7779D-1A38-467F-9C14-4AFA86D0CA7E}" dt="2022-09-22T16:57:20.565" v="1456" actId="478"/>
          <ac:picMkLst>
            <pc:docMk/>
            <pc:sldMk cId="620295353" sldId="316"/>
            <ac:picMk id="4" creationId="{A685D061-9189-B64F-FFA2-0463992C6387}"/>
          </ac:picMkLst>
        </pc:picChg>
      </pc:sldChg>
      <pc:sldChg chg="addSp delSp modSp add mod">
        <pc:chgData name="Mohammad Mahdi Heydari Dastjerdi" userId="e9b44567-4499-4cbf-b455-8c54534b3ec1" providerId="ADAL" clId="{8DE7779D-1A38-467F-9C14-4AFA86D0CA7E}" dt="2022-09-22T17:00:00.027" v="1513" actId="1076"/>
        <pc:sldMkLst>
          <pc:docMk/>
          <pc:sldMk cId="4222331067" sldId="317"/>
        </pc:sldMkLst>
        <pc:spChg chg="mod">
          <ac:chgData name="Mohammad Mahdi Heydari Dastjerdi" userId="e9b44567-4499-4cbf-b455-8c54534b3ec1" providerId="ADAL" clId="{8DE7779D-1A38-467F-9C14-4AFA86D0CA7E}" dt="2022-09-22T16:59:46.417" v="1510" actId="20577"/>
          <ac:spMkLst>
            <pc:docMk/>
            <pc:sldMk cId="4222331067" sldId="317"/>
            <ac:spMk id="2" creationId="{9F5CB7BC-6E08-BFA1-58A8-7073043B0D20}"/>
          </ac:spMkLst>
        </pc:spChg>
        <pc:picChg chg="del">
          <ac:chgData name="Mohammad Mahdi Heydari Dastjerdi" userId="e9b44567-4499-4cbf-b455-8c54534b3ec1" providerId="ADAL" clId="{8DE7779D-1A38-467F-9C14-4AFA86D0CA7E}" dt="2022-09-22T16:59:51.671" v="1511" actId="478"/>
          <ac:picMkLst>
            <pc:docMk/>
            <pc:sldMk cId="4222331067" sldId="317"/>
            <ac:picMk id="4" creationId="{A685D061-9189-B64F-FFA2-0463992C6387}"/>
          </ac:picMkLst>
        </pc:picChg>
        <pc:picChg chg="add mod">
          <ac:chgData name="Mohammad Mahdi Heydari Dastjerdi" userId="e9b44567-4499-4cbf-b455-8c54534b3ec1" providerId="ADAL" clId="{8DE7779D-1A38-467F-9C14-4AFA86D0CA7E}" dt="2022-09-22T17:00:00.027" v="1513" actId="1076"/>
          <ac:picMkLst>
            <pc:docMk/>
            <pc:sldMk cId="4222331067" sldId="317"/>
            <ac:picMk id="5" creationId="{1E754F8C-DB79-5A32-B8AA-00CDCE9CE0A9}"/>
          </ac:picMkLst>
        </pc:picChg>
      </pc:sldChg>
      <pc:sldChg chg="modSp add mod ord modNotesTx">
        <pc:chgData name="Mohammad Mahdi Heydari Dastjerdi" userId="e9b44567-4499-4cbf-b455-8c54534b3ec1" providerId="ADAL" clId="{8DE7779D-1A38-467F-9C14-4AFA86D0CA7E}" dt="2022-09-22T16:57:08.094" v="1455" actId="20577"/>
        <pc:sldMkLst>
          <pc:docMk/>
          <pc:sldMk cId="4211056769" sldId="318"/>
        </pc:sldMkLst>
        <pc:spChg chg="mod">
          <ac:chgData name="Mohammad Mahdi Heydari Dastjerdi" userId="e9b44567-4499-4cbf-b455-8c54534b3ec1" providerId="ADAL" clId="{8DE7779D-1A38-467F-9C14-4AFA86D0CA7E}" dt="2022-09-22T16:57:08.094" v="1455" actId="20577"/>
          <ac:spMkLst>
            <pc:docMk/>
            <pc:sldMk cId="4211056769" sldId="318"/>
            <ac:spMk id="76" creationId="{00000000-0000-0000-0000-000000000000}"/>
          </ac:spMkLst>
        </pc:spChg>
      </pc:sldChg>
      <pc:sldChg chg="addSp delSp modSp add mod">
        <pc:chgData name="Mohammad Mahdi Heydari Dastjerdi" userId="e9b44567-4499-4cbf-b455-8c54534b3ec1" providerId="ADAL" clId="{8DE7779D-1A38-467F-9C14-4AFA86D0CA7E}" dt="2022-09-22T17:01:03.579" v="1549" actId="1076"/>
        <pc:sldMkLst>
          <pc:docMk/>
          <pc:sldMk cId="3179134509" sldId="319"/>
        </pc:sldMkLst>
        <pc:spChg chg="mod">
          <ac:chgData name="Mohammad Mahdi Heydari Dastjerdi" userId="e9b44567-4499-4cbf-b455-8c54534b3ec1" providerId="ADAL" clId="{8DE7779D-1A38-467F-9C14-4AFA86D0CA7E}" dt="2022-09-22T17:00:28.054" v="1542" actId="20577"/>
          <ac:spMkLst>
            <pc:docMk/>
            <pc:sldMk cId="3179134509" sldId="319"/>
            <ac:spMk id="2" creationId="{9F5CB7BC-6E08-BFA1-58A8-7073043B0D20}"/>
          </ac:spMkLst>
        </pc:spChg>
        <pc:picChg chg="add del mod">
          <ac:chgData name="Mohammad Mahdi Heydari Dastjerdi" userId="e9b44567-4499-4cbf-b455-8c54534b3ec1" providerId="ADAL" clId="{8DE7779D-1A38-467F-9C14-4AFA86D0CA7E}" dt="2022-09-22T17:00:38.542" v="1546" actId="478"/>
          <ac:picMkLst>
            <pc:docMk/>
            <pc:sldMk cId="3179134509" sldId="319"/>
            <ac:picMk id="4" creationId="{BAB33728-745A-8294-649B-8D0CC7D35470}"/>
          </ac:picMkLst>
        </pc:picChg>
        <pc:picChg chg="del">
          <ac:chgData name="Mohammad Mahdi Heydari Dastjerdi" userId="e9b44567-4499-4cbf-b455-8c54534b3ec1" providerId="ADAL" clId="{8DE7779D-1A38-467F-9C14-4AFA86D0CA7E}" dt="2022-09-22T17:00:33.395" v="1543" actId="478"/>
          <ac:picMkLst>
            <pc:docMk/>
            <pc:sldMk cId="3179134509" sldId="319"/>
            <ac:picMk id="5" creationId="{1E754F8C-DB79-5A32-B8AA-00CDCE9CE0A9}"/>
          </ac:picMkLst>
        </pc:picChg>
        <pc:picChg chg="add mod">
          <ac:chgData name="Mohammad Mahdi Heydari Dastjerdi" userId="e9b44567-4499-4cbf-b455-8c54534b3ec1" providerId="ADAL" clId="{8DE7779D-1A38-467F-9C14-4AFA86D0CA7E}" dt="2022-09-22T17:01:03.579" v="1549" actId="1076"/>
          <ac:picMkLst>
            <pc:docMk/>
            <pc:sldMk cId="3179134509" sldId="319"/>
            <ac:picMk id="7" creationId="{7FE700D6-B909-F8E9-F9E5-B2636A29C6F1}"/>
          </ac:picMkLst>
        </pc:picChg>
      </pc:sldChg>
      <pc:sldChg chg="addSp delSp modSp add mod modNotesTx">
        <pc:chgData name="Mohammad Mahdi Heydari Dastjerdi" userId="e9b44567-4499-4cbf-b455-8c54534b3ec1" providerId="ADAL" clId="{8DE7779D-1A38-467F-9C14-4AFA86D0CA7E}" dt="2022-09-22T17:15:38.452" v="1747" actId="20577"/>
        <pc:sldMkLst>
          <pc:docMk/>
          <pc:sldMk cId="421545131" sldId="320"/>
        </pc:sldMkLst>
        <pc:spChg chg="mod">
          <ac:chgData name="Mohammad Mahdi Heydari Dastjerdi" userId="e9b44567-4499-4cbf-b455-8c54534b3ec1" providerId="ADAL" clId="{8DE7779D-1A38-467F-9C14-4AFA86D0CA7E}" dt="2022-09-22T17:03:59.720" v="1597" actId="14100"/>
          <ac:spMkLst>
            <pc:docMk/>
            <pc:sldMk cId="421545131" sldId="320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7:02:27.597" v="1566" actId="20577"/>
          <ac:spMkLst>
            <pc:docMk/>
            <pc:sldMk cId="421545131" sldId="320"/>
            <ac:spMk id="82" creationId="{00000000-0000-0000-0000-000000000000}"/>
          </ac:spMkLst>
        </pc:spChg>
        <pc:picChg chg="add mod">
          <ac:chgData name="Mohammad Mahdi Heydari Dastjerdi" userId="e9b44567-4499-4cbf-b455-8c54534b3ec1" providerId="ADAL" clId="{8DE7779D-1A38-467F-9C14-4AFA86D0CA7E}" dt="2022-09-22T17:04:04.325" v="1599" actId="14100"/>
          <ac:picMkLst>
            <pc:docMk/>
            <pc:sldMk cId="421545131" sldId="320"/>
            <ac:picMk id="4" creationId="{3AF13FFA-4E7D-2D66-81CC-6809C1B3F3ED}"/>
          </ac:picMkLst>
        </pc:picChg>
        <pc:picChg chg="del">
          <ac:chgData name="Mohammad Mahdi Heydari Dastjerdi" userId="e9b44567-4499-4cbf-b455-8c54534b3ec1" providerId="ADAL" clId="{8DE7779D-1A38-467F-9C14-4AFA86D0CA7E}" dt="2022-09-22T17:03:09.866" v="1583" actId="478"/>
          <ac:picMkLst>
            <pc:docMk/>
            <pc:sldMk cId="421545131" sldId="320"/>
            <ac:picMk id="7" creationId="{7FE700D6-B909-F8E9-F9E5-B2636A29C6F1}"/>
          </ac:picMkLst>
        </pc:picChg>
      </pc:sldChg>
      <pc:sldChg chg="addSp delSp modSp add mod modNotesTx">
        <pc:chgData name="Mohammad Mahdi Heydari Dastjerdi" userId="e9b44567-4499-4cbf-b455-8c54534b3ec1" providerId="ADAL" clId="{8DE7779D-1A38-467F-9C14-4AFA86D0CA7E}" dt="2022-09-22T17:15:32.244" v="1745" actId="20577"/>
        <pc:sldMkLst>
          <pc:docMk/>
          <pc:sldMk cId="2668146220" sldId="321"/>
        </pc:sldMkLst>
        <pc:spChg chg="mod">
          <ac:chgData name="Mohammad Mahdi Heydari Dastjerdi" userId="e9b44567-4499-4cbf-b455-8c54534b3ec1" providerId="ADAL" clId="{8DE7779D-1A38-467F-9C14-4AFA86D0CA7E}" dt="2022-09-22T17:07:49.715" v="1648"/>
          <ac:spMkLst>
            <pc:docMk/>
            <pc:sldMk cId="2668146220" sldId="321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7:06:24.687" v="1637" actId="20577"/>
          <ac:spMkLst>
            <pc:docMk/>
            <pc:sldMk cId="2668146220" sldId="321"/>
            <ac:spMk id="82" creationId="{00000000-0000-0000-0000-000000000000}"/>
          </ac:spMkLst>
        </pc:spChg>
        <pc:picChg chg="del">
          <ac:chgData name="Mohammad Mahdi Heydari Dastjerdi" userId="e9b44567-4499-4cbf-b455-8c54534b3ec1" providerId="ADAL" clId="{8DE7779D-1A38-467F-9C14-4AFA86D0CA7E}" dt="2022-09-22T17:07:09.396" v="1638" actId="478"/>
          <ac:picMkLst>
            <pc:docMk/>
            <pc:sldMk cId="2668146220" sldId="321"/>
            <ac:picMk id="4" creationId="{3AF13FFA-4E7D-2D66-81CC-6809C1B3F3ED}"/>
          </ac:picMkLst>
        </pc:picChg>
        <pc:picChg chg="add del">
          <ac:chgData name="Mohammad Mahdi Heydari Dastjerdi" userId="e9b44567-4499-4cbf-b455-8c54534b3ec1" providerId="ADAL" clId="{8DE7779D-1A38-467F-9C14-4AFA86D0CA7E}" dt="2022-09-22T17:07:59.088" v="1650" actId="22"/>
          <ac:picMkLst>
            <pc:docMk/>
            <pc:sldMk cId="2668146220" sldId="321"/>
            <ac:picMk id="5" creationId="{8028E77F-427D-CE9A-A1C1-AA72D203164F}"/>
          </ac:picMkLst>
        </pc:picChg>
        <pc:picChg chg="add mod">
          <ac:chgData name="Mohammad Mahdi Heydari Dastjerdi" userId="e9b44567-4499-4cbf-b455-8c54534b3ec1" providerId="ADAL" clId="{8DE7779D-1A38-467F-9C14-4AFA86D0CA7E}" dt="2022-09-22T17:08:34.215" v="1653" actId="1076"/>
          <ac:picMkLst>
            <pc:docMk/>
            <pc:sldMk cId="2668146220" sldId="321"/>
            <ac:picMk id="7" creationId="{A1FAB0FD-390B-D5DF-31D1-9D164C6ECCDA}"/>
          </ac:picMkLst>
        </pc:picChg>
      </pc:sldChg>
      <pc:sldChg chg="addSp delSp modSp add mod modNotesTx">
        <pc:chgData name="Mohammad Mahdi Heydari Dastjerdi" userId="e9b44567-4499-4cbf-b455-8c54534b3ec1" providerId="ADAL" clId="{8DE7779D-1A38-467F-9C14-4AFA86D0CA7E}" dt="2022-09-22T17:15:26.621" v="1743" actId="20577"/>
        <pc:sldMkLst>
          <pc:docMk/>
          <pc:sldMk cId="3023617640" sldId="322"/>
        </pc:sldMkLst>
        <pc:spChg chg="mod">
          <ac:chgData name="Mohammad Mahdi Heydari Dastjerdi" userId="e9b44567-4499-4cbf-b455-8c54534b3ec1" providerId="ADAL" clId="{8DE7779D-1A38-467F-9C14-4AFA86D0CA7E}" dt="2022-09-22T17:14:09.195" v="1733" actId="5793"/>
          <ac:spMkLst>
            <pc:docMk/>
            <pc:sldMk cId="3023617640" sldId="322"/>
            <ac:spMk id="2" creationId="{9F5CB7BC-6E08-BFA1-58A8-7073043B0D20}"/>
          </ac:spMkLst>
        </pc:spChg>
        <pc:picChg chg="add del">
          <ac:chgData name="Mohammad Mahdi Heydari Dastjerdi" userId="e9b44567-4499-4cbf-b455-8c54534b3ec1" providerId="ADAL" clId="{8DE7779D-1A38-467F-9C14-4AFA86D0CA7E}" dt="2022-09-22T17:14:12.594" v="1735" actId="22"/>
          <ac:picMkLst>
            <pc:docMk/>
            <pc:sldMk cId="3023617640" sldId="322"/>
            <ac:picMk id="4" creationId="{9307CDFA-429A-A6A9-3C74-A327810D5A75}"/>
          </ac:picMkLst>
        </pc:picChg>
        <pc:picChg chg="add mod">
          <ac:chgData name="Mohammad Mahdi Heydari Dastjerdi" userId="e9b44567-4499-4cbf-b455-8c54534b3ec1" providerId="ADAL" clId="{8DE7779D-1A38-467F-9C14-4AFA86D0CA7E}" dt="2022-09-22T17:15:22.823" v="1742" actId="1076"/>
          <ac:picMkLst>
            <pc:docMk/>
            <pc:sldMk cId="3023617640" sldId="322"/>
            <ac:picMk id="6" creationId="{0256B200-D961-51E2-B7B5-93B078066633}"/>
          </ac:picMkLst>
        </pc:picChg>
        <pc:picChg chg="del">
          <ac:chgData name="Mohammad Mahdi Heydari Dastjerdi" userId="e9b44567-4499-4cbf-b455-8c54534b3ec1" providerId="ADAL" clId="{8DE7779D-1A38-467F-9C14-4AFA86D0CA7E}" dt="2022-09-22T17:09:20.818" v="1660" actId="478"/>
          <ac:picMkLst>
            <pc:docMk/>
            <pc:sldMk cId="3023617640" sldId="322"/>
            <ac:picMk id="7" creationId="{A1FAB0FD-390B-D5DF-31D1-9D164C6ECCDA}"/>
          </ac:picMkLst>
        </pc:picChg>
      </pc:sldChg>
      <pc:sldChg chg="add ord modNotesTx">
        <pc:chgData name="Mohammad Mahdi Heydari Dastjerdi" userId="e9b44567-4499-4cbf-b455-8c54534b3ec1" providerId="ADAL" clId="{8DE7779D-1A38-467F-9C14-4AFA86D0CA7E}" dt="2022-09-22T17:15:29.935" v="1744" actId="20577"/>
        <pc:sldMkLst>
          <pc:docMk/>
          <pc:sldMk cId="1915637324" sldId="323"/>
        </pc:sldMkLst>
      </pc:sldChg>
      <pc:sldChg chg="delSp modSp add mod">
        <pc:chgData name="Mohammad Mahdi Heydari Dastjerdi" userId="e9b44567-4499-4cbf-b455-8c54534b3ec1" providerId="ADAL" clId="{8DE7779D-1A38-467F-9C14-4AFA86D0CA7E}" dt="2022-09-22T17:18:28.343" v="1808"/>
        <pc:sldMkLst>
          <pc:docMk/>
          <pc:sldMk cId="191614445" sldId="324"/>
        </pc:sldMkLst>
        <pc:spChg chg="mod">
          <ac:chgData name="Mohammad Mahdi Heydari Dastjerdi" userId="e9b44567-4499-4cbf-b455-8c54534b3ec1" providerId="ADAL" clId="{8DE7779D-1A38-467F-9C14-4AFA86D0CA7E}" dt="2022-09-22T17:18:28.343" v="1808"/>
          <ac:spMkLst>
            <pc:docMk/>
            <pc:sldMk cId="191614445" sldId="324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7:15:58.856" v="1749"/>
          <ac:spMkLst>
            <pc:docMk/>
            <pc:sldMk cId="191614445" sldId="324"/>
            <ac:spMk id="82" creationId="{00000000-0000-0000-0000-000000000000}"/>
          </ac:spMkLst>
        </pc:spChg>
        <pc:picChg chg="del">
          <ac:chgData name="Mohammad Mahdi Heydari Dastjerdi" userId="e9b44567-4499-4cbf-b455-8c54534b3ec1" providerId="ADAL" clId="{8DE7779D-1A38-467F-9C14-4AFA86D0CA7E}" dt="2022-09-22T17:16:46.901" v="1750" actId="478"/>
          <ac:picMkLst>
            <pc:docMk/>
            <pc:sldMk cId="191614445" sldId="324"/>
            <ac:picMk id="6" creationId="{0256B200-D961-51E2-B7B5-93B078066633}"/>
          </ac:picMkLst>
        </pc:picChg>
      </pc:sldChg>
      <pc:sldChg chg="modSp add mod">
        <pc:chgData name="Mohammad Mahdi Heydari Dastjerdi" userId="e9b44567-4499-4cbf-b455-8c54534b3ec1" providerId="ADAL" clId="{8DE7779D-1A38-467F-9C14-4AFA86D0CA7E}" dt="2022-09-22T17:25:43.187" v="1892" actId="20577"/>
        <pc:sldMkLst>
          <pc:docMk/>
          <pc:sldMk cId="1916628120" sldId="325"/>
        </pc:sldMkLst>
        <pc:spChg chg="mod">
          <ac:chgData name="Mohammad Mahdi Heydari Dastjerdi" userId="e9b44567-4499-4cbf-b455-8c54534b3ec1" providerId="ADAL" clId="{8DE7779D-1A38-467F-9C14-4AFA86D0CA7E}" dt="2022-09-22T17:25:43.187" v="1892" actId="20577"/>
          <ac:spMkLst>
            <pc:docMk/>
            <pc:sldMk cId="1916628120" sldId="325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7:20:54.792" v="1813" actId="20577"/>
          <ac:spMkLst>
            <pc:docMk/>
            <pc:sldMk cId="1916628120" sldId="325"/>
            <ac:spMk id="82" creationId="{00000000-0000-0000-0000-000000000000}"/>
          </ac:spMkLst>
        </pc:spChg>
      </pc:sldChg>
      <pc:sldChg chg="addSp delSp modSp add mod">
        <pc:chgData name="Mohammad Mahdi Heydari Dastjerdi" userId="e9b44567-4499-4cbf-b455-8c54534b3ec1" providerId="ADAL" clId="{8DE7779D-1A38-467F-9C14-4AFA86D0CA7E}" dt="2022-09-22T17:28:26.768" v="2071" actId="1076"/>
        <pc:sldMkLst>
          <pc:docMk/>
          <pc:sldMk cId="576681717" sldId="326"/>
        </pc:sldMkLst>
        <pc:spChg chg="mod">
          <ac:chgData name="Mohammad Mahdi Heydari Dastjerdi" userId="e9b44567-4499-4cbf-b455-8c54534b3ec1" providerId="ADAL" clId="{8DE7779D-1A38-467F-9C14-4AFA86D0CA7E}" dt="2022-09-22T17:27:47.735" v="2066" actId="20577"/>
          <ac:spMkLst>
            <pc:docMk/>
            <pc:sldMk cId="576681717" sldId="326"/>
            <ac:spMk id="2" creationId="{9F5CB7BC-6E08-BFA1-58A8-7073043B0D20}"/>
          </ac:spMkLst>
        </pc:spChg>
        <pc:picChg chg="add del">
          <ac:chgData name="Mohammad Mahdi Heydari Dastjerdi" userId="e9b44567-4499-4cbf-b455-8c54534b3ec1" providerId="ADAL" clId="{8DE7779D-1A38-467F-9C14-4AFA86D0CA7E}" dt="2022-09-22T17:27:54.344" v="2068" actId="22"/>
          <ac:picMkLst>
            <pc:docMk/>
            <pc:sldMk cId="576681717" sldId="326"/>
            <ac:picMk id="4" creationId="{B30B6594-F2EA-A575-42FE-8839C30A298A}"/>
          </ac:picMkLst>
        </pc:picChg>
        <pc:picChg chg="add mod">
          <ac:chgData name="Mohammad Mahdi Heydari Dastjerdi" userId="e9b44567-4499-4cbf-b455-8c54534b3ec1" providerId="ADAL" clId="{8DE7779D-1A38-467F-9C14-4AFA86D0CA7E}" dt="2022-09-22T17:28:26.768" v="2071" actId="1076"/>
          <ac:picMkLst>
            <pc:docMk/>
            <pc:sldMk cId="576681717" sldId="326"/>
            <ac:picMk id="6" creationId="{F050DC16-3B89-B1B6-E11C-100052989D27}"/>
          </ac:picMkLst>
        </pc:picChg>
      </pc:sldChg>
    </pc:docChg>
  </pc:docChgLst>
  <pc:docChgLst>
    <pc:chgData name="Mohammad Mahdi Heydari Dastjerdi" userId="e9b44567-4499-4cbf-b455-8c54534b3ec1" providerId="ADAL" clId="{059F7557-A66A-4989-9F01-ACA033E81FB2}"/>
    <pc:docChg chg="modSld">
      <pc:chgData name="Mohammad Mahdi Heydari Dastjerdi" userId="e9b44567-4499-4cbf-b455-8c54534b3ec1" providerId="ADAL" clId="{059F7557-A66A-4989-9F01-ACA033E81FB2}" dt="2022-09-15T23:00:18.402" v="9" actId="20577"/>
      <pc:docMkLst>
        <pc:docMk/>
      </pc:docMkLst>
      <pc:sldChg chg="modSp mod">
        <pc:chgData name="Mohammad Mahdi Heydari Dastjerdi" userId="e9b44567-4499-4cbf-b455-8c54534b3ec1" providerId="ADAL" clId="{059F7557-A66A-4989-9F01-ACA033E81FB2}" dt="2022-09-15T22:58:43.519" v="0" actId="20577"/>
        <pc:sldMkLst>
          <pc:docMk/>
          <pc:sldMk cId="2625049419" sldId="261"/>
        </pc:sldMkLst>
        <pc:spChg chg="mod">
          <ac:chgData name="Mohammad Mahdi Heydari Dastjerdi" userId="e9b44567-4499-4cbf-b455-8c54534b3ec1" providerId="ADAL" clId="{059F7557-A66A-4989-9F01-ACA033E81FB2}" dt="2022-09-15T22:58:43.519" v="0" actId="20577"/>
          <ac:spMkLst>
            <pc:docMk/>
            <pc:sldMk cId="2625049419" sldId="261"/>
            <ac:spMk id="91" creationId="{00000000-0000-0000-0000-000000000000}"/>
          </ac:spMkLst>
        </pc:spChg>
      </pc:sldChg>
      <pc:sldChg chg="modSp mod">
        <pc:chgData name="Mohammad Mahdi Heydari Dastjerdi" userId="e9b44567-4499-4cbf-b455-8c54534b3ec1" providerId="ADAL" clId="{059F7557-A66A-4989-9F01-ACA033E81FB2}" dt="2022-09-15T22:59:16.765" v="7" actId="20577"/>
        <pc:sldMkLst>
          <pc:docMk/>
          <pc:sldMk cId="4102761134" sldId="279"/>
        </pc:sldMkLst>
        <pc:spChg chg="mod">
          <ac:chgData name="Mohammad Mahdi Heydari Dastjerdi" userId="e9b44567-4499-4cbf-b455-8c54534b3ec1" providerId="ADAL" clId="{059F7557-A66A-4989-9F01-ACA033E81FB2}" dt="2022-09-15T22:59:16.765" v="7" actId="20577"/>
          <ac:spMkLst>
            <pc:docMk/>
            <pc:sldMk cId="4102761134" sldId="279"/>
            <ac:spMk id="91" creationId="{00000000-0000-0000-0000-000000000000}"/>
          </ac:spMkLst>
        </pc:spChg>
      </pc:sldChg>
      <pc:sldChg chg="modSp mod">
        <pc:chgData name="Mohammad Mahdi Heydari Dastjerdi" userId="e9b44567-4499-4cbf-b455-8c54534b3ec1" providerId="ADAL" clId="{059F7557-A66A-4989-9F01-ACA033E81FB2}" dt="2022-09-15T23:00:18.402" v="9" actId="20577"/>
        <pc:sldMkLst>
          <pc:docMk/>
          <pc:sldMk cId="155976181" sldId="293"/>
        </pc:sldMkLst>
        <pc:spChg chg="mod">
          <ac:chgData name="Mohammad Mahdi Heydari Dastjerdi" userId="e9b44567-4499-4cbf-b455-8c54534b3ec1" providerId="ADAL" clId="{059F7557-A66A-4989-9F01-ACA033E81FB2}" dt="2022-09-15T23:00:18.402" v="9" actId="20577"/>
          <ac:spMkLst>
            <pc:docMk/>
            <pc:sldMk cId="155976181" sldId="293"/>
            <ac:spMk id="9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4358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5327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1822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db.people.deleteMany</a:t>
            </a:r>
            <a:r>
              <a:rPr lang="en-US" dirty="0"/>
              <a:t>({})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5353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3707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5747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7670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7079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6693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Social media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7584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2289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9502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9516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8039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65236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3766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37140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7843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8975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874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5982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8703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9791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Insert is deprecated use </a:t>
            </a:r>
            <a:r>
              <a:rPr lang="en-US" dirty="0" err="1"/>
              <a:t>insertOne</a:t>
            </a:r>
            <a:r>
              <a:rPr lang="en-US" dirty="0"/>
              <a:t> or </a:t>
            </a:r>
            <a:r>
              <a:rPr lang="en-US" dirty="0" err="1"/>
              <a:t>insertMany</a:t>
            </a:r>
            <a:r>
              <a:rPr lang="en-US" dirty="0"/>
              <a:t> instead.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Update is deprecated use </a:t>
            </a:r>
            <a:r>
              <a:rPr lang="en-US" dirty="0" err="1"/>
              <a:t>updateOne</a:t>
            </a:r>
            <a:r>
              <a:rPr lang="en-US" dirty="0"/>
              <a:t> or </a:t>
            </a:r>
            <a:r>
              <a:rPr lang="en-US" dirty="0" err="1"/>
              <a:t>updateMany</a:t>
            </a:r>
            <a:r>
              <a:rPr lang="en-US" dirty="0"/>
              <a:t> instead.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/>
              <a:t>Remove is deprecated use </a:t>
            </a:r>
            <a:r>
              <a:rPr lang="en-US" dirty="0" err="1"/>
              <a:t>deleteOne</a:t>
            </a:r>
            <a:r>
              <a:rPr lang="en-US" dirty="0"/>
              <a:t> or </a:t>
            </a:r>
            <a:r>
              <a:rPr lang="en-US" dirty="0" err="1"/>
              <a:t>deleteMany</a:t>
            </a:r>
            <a:r>
              <a:rPr lang="en-US" dirty="0"/>
              <a:t> instead.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2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80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5661167"/>
            <a:ext cx="897600" cy="11967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4406167"/>
            <a:ext cx="82221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477067"/>
            <a:ext cx="2808000" cy="12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3705956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460950" y="1229333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Multimedia Data Management</a:t>
            </a:r>
            <a:endParaRPr sz="400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2022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/>
          </p:nvPr>
        </p:nvSpPr>
        <p:spPr>
          <a:xfrm>
            <a:off x="460950" y="2474033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Lecture 10 – NoSQL (MongoDB)</a:t>
            </a:r>
            <a:endParaRPr sz="3000" dirty="0"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12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Documents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4C368-41A3-23F0-A2D1-E80C3BFD1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8558"/>
            <a:ext cx="9144000" cy="473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4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CREATE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181889-F881-0176-A3D3-24A91D0E2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4871"/>
            <a:ext cx="9144000" cy="50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ALTER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7688E-18E4-4C53-8CA5-EA54203BA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9261"/>
            <a:ext cx="9144000" cy="435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96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DELETE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A34DBC-F4D7-2EF2-413E-74783E091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7500"/>
            <a:ext cx="914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5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INSERT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82BBBD-AFD2-6FED-0AF1-E84269204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0547"/>
            <a:ext cx="9144000" cy="207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67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SELECT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BB16F-5003-D756-0009-2C2DC38C8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87" y="1293956"/>
            <a:ext cx="75533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07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SELECT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888C55-4362-C4D6-757B-C5D55AAE6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70" y="1368568"/>
            <a:ext cx="7491160" cy="515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16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SELECT COUNT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A5AD0-BECF-9B9E-69A5-EA8B7985D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6294"/>
            <a:ext cx="9144000" cy="242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6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UPDATE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9B074-F5EE-7002-0720-0AEE78C37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1273762"/>
            <a:ext cx="7670800" cy="539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49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Aggregation Function Examples</a:t>
            </a:r>
            <a:endParaRPr dirty="0"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034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traditional tabular data representation always the best approach?</a:t>
            </a:r>
            <a:endParaRPr dirty="0"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COUNT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0E8D8-856C-3D28-4F04-A1A927C1F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5034"/>
            <a:ext cx="9144000" cy="366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59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COUNT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17879-A2AE-8543-2288-D2A70CB9C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9378"/>
            <a:ext cx="9144000" cy="37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25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COUNT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2E1B2-EAE8-FDB2-517C-F9AD41391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75" y="1111809"/>
            <a:ext cx="7740650" cy="54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78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SUM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B8893-2E5F-398F-D62B-BFD55006E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7133"/>
            <a:ext cx="9144000" cy="362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53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SUM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648E7-B561-AD56-A11B-9E56AB980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7133"/>
            <a:ext cx="9144000" cy="362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62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SUM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E91E6B-8011-545B-38C9-6811C3BC2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63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SUM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B2156-1B53-981A-E69B-487196C59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2466"/>
            <a:ext cx="9144000" cy="379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67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SUM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A75909-D934-89BB-FC39-25C3E52EC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0311"/>
            <a:ext cx="9144000" cy="399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96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SUM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116F6-1A2E-C0AB-1412-75C48767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0311"/>
            <a:ext cx="9144000" cy="399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5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What is NoSQL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48A696-A812-C3F1-6F86-9DECFEE1815A}"/>
              </a:ext>
            </a:extLst>
          </p:cNvPr>
          <p:cNvSpPr txBox="1"/>
          <p:nvPr/>
        </p:nvSpPr>
        <p:spPr>
          <a:xfrm>
            <a:off x="799179" y="1260202"/>
            <a:ext cx="75456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NoSQL Database is a non-relational Data Management System, that does not require a fixed schema. It avoids JOIN, and is easy to scale. The major purpose of using a NoSQL database is for distributed data stores with humongous data storage needs. NoSQL is used for Big data and real-time web apps. For example, companies like Twitter, Facebook and Google collect terabytes of user data every single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NoSQL database stands for “Not Only SQL” or “Not SQL.” Though a better term would be “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NoREL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”, NoSQL caught on. Carl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Strozz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introduced the NoSQL concept in 1998.</a:t>
            </a:r>
          </a:p>
        </p:txBody>
      </p:sp>
    </p:spTree>
    <p:extLst>
      <p:ext uri="{BB962C8B-B14F-4D97-AF65-F5344CB8AC3E}">
        <p14:creationId xmlns:p14="http://schemas.microsoft.com/office/powerpoint/2010/main" val="256744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SQL Flaws Example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8FEBF-8A36-AD5B-B207-FD415E0B1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37" y="1412606"/>
            <a:ext cx="62960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2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Why MongoDB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00E8D-B02C-1B86-B9CE-CFF19E67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8565"/>
            <a:ext cx="9144000" cy="39692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PostgreSQL vs. MongoDB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545655-63E6-5944-C7EF-F918897BC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2995"/>
            <a:ext cx="9144000" cy="405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8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Starting commands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48A696-A812-C3F1-6F86-9DECFEE1815A}"/>
              </a:ext>
            </a:extLst>
          </p:cNvPr>
          <p:cNvSpPr txBox="1"/>
          <p:nvPr/>
        </p:nvSpPr>
        <p:spPr>
          <a:xfrm>
            <a:off x="799179" y="2425700"/>
            <a:ext cx="75456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Mongosh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show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dbs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use &lt;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db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show collections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use &lt;collection name&gt;</a:t>
            </a:r>
          </a:p>
        </p:txBody>
      </p:sp>
    </p:spTree>
    <p:extLst>
      <p:ext uri="{BB962C8B-B14F-4D97-AF65-F5344CB8AC3E}">
        <p14:creationId xmlns:p14="http://schemas.microsoft.com/office/powerpoint/2010/main" val="56486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CRUD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C55D0-00EF-95B5-1027-BE520A74D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1019"/>
            <a:ext cx="9144000" cy="394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7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CRUD - Example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3CFC45-6CD3-F333-ADE6-64E179431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00" y="1446944"/>
            <a:ext cx="7759700" cy="48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87611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5994D796D54547BD337DC00B5283BA" ma:contentTypeVersion="13" ma:contentTypeDescription="Create a new document." ma:contentTypeScope="" ma:versionID="c5a1df38d56e5dd4b1dbeb80f09a7d02">
  <xsd:schema xmlns:xsd="http://www.w3.org/2001/XMLSchema" xmlns:xs="http://www.w3.org/2001/XMLSchema" xmlns:p="http://schemas.microsoft.com/office/2006/metadata/properties" xmlns:ns3="a1d04e03-b8e8-40a9-a9e6-2ee5e7db92b0" xmlns:ns4="64354bba-83dd-4a64-8de3-d8c6ca7669ed" targetNamespace="http://schemas.microsoft.com/office/2006/metadata/properties" ma:root="true" ma:fieldsID="5a2ca386908f212d8aa2e2b115899d9c" ns3:_="" ns4:_="">
    <xsd:import namespace="a1d04e03-b8e8-40a9-a9e6-2ee5e7db92b0"/>
    <xsd:import namespace="64354bba-83dd-4a64-8de3-d8c6ca7669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04e03-b8e8-40a9-a9e6-2ee5e7db92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354bba-83dd-4a64-8de3-d8c6ca7669e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2E9CFE-47D8-4709-949D-D03D138A5A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d04e03-b8e8-40a9-a9e6-2ee5e7db92b0"/>
    <ds:schemaRef ds:uri="64354bba-83dd-4a64-8de3-d8c6ca7669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E3750E-F0EA-4863-9142-CFCE7A87C447}">
  <ds:schemaRefs>
    <ds:schemaRef ds:uri="64354bba-83dd-4a64-8de3-d8c6ca7669ed"/>
    <ds:schemaRef ds:uri="http://schemas.microsoft.com/office/2006/metadata/properties"/>
    <ds:schemaRef ds:uri="http://purl.org/dc/elements/1.1/"/>
    <ds:schemaRef ds:uri="a1d04e03-b8e8-40a9-a9e6-2ee5e7db92b0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D63E372-BA5F-4322-9F86-75F27571AA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L01 - MDM Fall 22</Template>
  <TotalTime>1548</TotalTime>
  <Words>252</Words>
  <Application>Microsoft Office PowerPoint</Application>
  <PresentationFormat>On-screen Show (4:3)</PresentationFormat>
  <Paragraphs>73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Roboto</vt:lpstr>
      <vt:lpstr>Material</vt:lpstr>
      <vt:lpstr>Multimedia Data Management</vt:lpstr>
      <vt:lpstr>Is traditional tabular data representation always the best approach?</vt:lpstr>
      <vt:lpstr>What is NoSQL</vt:lpstr>
      <vt:lpstr>SQL Flaws Example</vt:lpstr>
      <vt:lpstr>Why MongoDB</vt:lpstr>
      <vt:lpstr>PostgreSQL vs. MongoDB</vt:lpstr>
      <vt:lpstr>Starting commands</vt:lpstr>
      <vt:lpstr>CRUD</vt:lpstr>
      <vt:lpstr>CRUD - Example</vt:lpstr>
      <vt:lpstr>Documents</vt:lpstr>
      <vt:lpstr>CREATE</vt:lpstr>
      <vt:lpstr>ALTER</vt:lpstr>
      <vt:lpstr>DELETE</vt:lpstr>
      <vt:lpstr>INSERT</vt:lpstr>
      <vt:lpstr>SELECT</vt:lpstr>
      <vt:lpstr>SELECT</vt:lpstr>
      <vt:lpstr>SELECT COUNT</vt:lpstr>
      <vt:lpstr>UPDATE</vt:lpstr>
      <vt:lpstr>Aggregation Function Examples</vt:lpstr>
      <vt:lpstr>COUNT</vt:lpstr>
      <vt:lpstr>COUNT</vt:lpstr>
      <vt:lpstr>COUNT</vt:lpstr>
      <vt:lpstr>SUM</vt:lpstr>
      <vt:lpstr>SUM</vt:lpstr>
      <vt:lpstr>SUM</vt:lpstr>
      <vt:lpstr>SUM</vt:lpstr>
      <vt:lpstr>SUM</vt:lpstr>
      <vt:lpstr>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Data Management</dc:title>
  <dc:creator>Mohammad Mahdi Heydari Dastjerdi</dc:creator>
  <cp:lastModifiedBy>Mohammad Mahdi Heydari Dastjerdi</cp:lastModifiedBy>
  <cp:revision>18</cp:revision>
  <dcterms:created xsi:type="dcterms:W3CDTF">2022-09-14T20:13:14Z</dcterms:created>
  <dcterms:modified xsi:type="dcterms:W3CDTF">2022-11-24T18:38:19Z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0x010100A85994D796D54547BD337DC00B5283BA</vt:lpwstr>
  </property>
</Properties>
</file>