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5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300" r:id="rId48"/>
    <p:sldId id="299" r:id="rId49"/>
    <p:sldId id="301" r:id="rId50"/>
  </p:sldIdLst>
  <p:sldSz cx="9144000" cy="6858000" type="screen4x3"/>
  <p:notesSz cx="6858000" cy="9144000"/>
  <p:embeddedFontLs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7779D-1A38-467F-9C14-4AFA86D0CA7E}" v="244" dt="2022-09-22T17:27:47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72330" autoAdjust="0"/>
  </p:normalViewPr>
  <p:slideViewPr>
    <p:cSldViewPr snapToGrid="0">
      <p:cViewPr varScale="1">
        <p:scale>
          <a:sx n="52" d="100"/>
          <a:sy n="52" d="100"/>
        </p:scale>
        <p:origin x="188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4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2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1.fntdata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Mahdi Heydari Dastjerdi" userId="S::mohammadheydari@cmail.carleton.ca::e9b44567-4499-4cbf-b455-8c54534b3ec1" providerId="AD" clId="Web-{419CF1F6-2567-987B-4DE0-6FC226BAA345}"/>
    <pc:docChg chg="modSld">
      <pc:chgData name="Mohammad Mahdi Heydari Dastjerdi" userId="S::mohammadheydari@cmail.carleton.ca::e9b44567-4499-4cbf-b455-8c54534b3ec1" providerId="AD" clId="Web-{419CF1F6-2567-987B-4DE0-6FC226BAA345}" dt="2022-09-15T22:56:36.369" v="1" actId="1076"/>
      <pc:docMkLst>
        <pc:docMk/>
      </pc:docMkLst>
      <pc:sldChg chg="modSp">
        <pc:chgData name="Mohammad Mahdi Heydari Dastjerdi" userId="S::mohammadheydari@cmail.carleton.ca::e9b44567-4499-4cbf-b455-8c54534b3ec1" providerId="AD" clId="Web-{419CF1F6-2567-987B-4DE0-6FC226BAA345}" dt="2022-09-15T22:56:36.369" v="1" actId="1076"/>
        <pc:sldMkLst>
          <pc:docMk/>
          <pc:sldMk cId="2993350912" sldId="260"/>
        </pc:sldMkLst>
        <pc:spChg chg="mod">
          <ac:chgData name="Mohammad Mahdi Heydari Dastjerdi" userId="S::mohammadheydari@cmail.carleton.ca::e9b44567-4499-4cbf-b455-8c54534b3ec1" providerId="AD" clId="Web-{419CF1F6-2567-987B-4DE0-6FC226BAA345}" dt="2022-09-15T22:56:36.369" v="1" actId="1076"/>
          <ac:spMkLst>
            <pc:docMk/>
            <pc:sldMk cId="2993350912" sldId="260"/>
            <ac:spMk id="91" creationId="{00000000-0000-0000-0000-000000000000}"/>
          </ac:spMkLst>
        </pc:spChg>
      </pc:sldChg>
    </pc:docChg>
  </pc:docChgLst>
  <pc:docChgLst>
    <pc:chgData name="Mohammad Mahdi Heydari Dastjerdi" userId="e9b44567-4499-4cbf-b455-8c54534b3ec1" providerId="ADAL" clId="{8DE7779D-1A38-467F-9C14-4AFA86D0CA7E}"/>
    <pc:docChg chg="undo redo custSel addSld delSld modSld sldOrd">
      <pc:chgData name="Mohammad Mahdi Heydari Dastjerdi" userId="e9b44567-4499-4cbf-b455-8c54534b3ec1" providerId="ADAL" clId="{8DE7779D-1A38-467F-9C14-4AFA86D0CA7E}" dt="2022-09-22T17:28:26.768" v="2071" actId="1076"/>
      <pc:docMkLst>
        <pc:docMk/>
      </pc:docMkLst>
      <pc:sldChg chg="modNotesTx">
        <pc:chgData name="Mohammad Mahdi Heydari Dastjerdi" userId="e9b44567-4499-4cbf-b455-8c54534b3ec1" providerId="ADAL" clId="{8DE7779D-1A38-467F-9C14-4AFA86D0CA7E}" dt="2022-09-22T16:56:47.880" v="1434" actId="20577"/>
        <pc:sldMkLst>
          <pc:docMk/>
          <pc:sldMk cId="0" sldId="257"/>
        </pc:sldMkLst>
      </pc:sldChg>
      <pc:sldChg chg="modSp mod">
        <pc:chgData name="Mohammad Mahdi Heydari Dastjerdi" userId="e9b44567-4499-4cbf-b455-8c54534b3ec1" providerId="ADAL" clId="{8DE7779D-1A38-467F-9C14-4AFA86D0CA7E}" dt="2022-09-22T13:10:57.585" v="73" actId="20577"/>
        <pc:sldMkLst>
          <pc:docMk/>
          <pc:sldMk cId="743237035" sldId="267"/>
        </pc:sldMkLst>
        <pc:spChg chg="mod">
          <ac:chgData name="Mohammad Mahdi Heydari Dastjerdi" userId="e9b44567-4499-4cbf-b455-8c54534b3ec1" providerId="ADAL" clId="{8DE7779D-1A38-467F-9C14-4AFA86D0CA7E}" dt="2022-09-22T13:10:57.585" v="73" actId="20577"/>
          <ac:spMkLst>
            <pc:docMk/>
            <pc:sldMk cId="743237035" sldId="267"/>
            <ac:spMk id="82" creationId="{00000000-0000-0000-0000-000000000000}"/>
          </ac:spMkLst>
        </pc:spChg>
      </pc:sldChg>
      <pc:sldChg chg="modSp mod">
        <pc:chgData name="Mohammad Mahdi Heydari Dastjerdi" userId="e9b44567-4499-4cbf-b455-8c54534b3ec1" providerId="ADAL" clId="{8DE7779D-1A38-467F-9C14-4AFA86D0CA7E}" dt="2022-09-22T13:10:44.437" v="70" actId="20577"/>
        <pc:sldMkLst>
          <pc:docMk/>
          <pc:sldMk cId="700868240" sldId="273"/>
        </pc:sldMkLst>
        <pc:spChg chg="mod">
          <ac:chgData name="Mohammad Mahdi Heydari Dastjerdi" userId="e9b44567-4499-4cbf-b455-8c54534b3ec1" providerId="ADAL" clId="{8DE7779D-1A38-467F-9C14-4AFA86D0CA7E}" dt="2022-09-22T13:10:44.437" v="70" actId="20577"/>
          <ac:spMkLst>
            <pc:docMk/>
            <pc:sldMk cId="700868240" sldId="273"/>
            <ac:spMk id="82" creationId="{00000000-0000-0000-0000-000000000000}"/>
          </ac:spMkLst>
        </pc:spChg>
      </pc:sldChg>
      <pc:sldChg chg="del">
        <pc:chgData name="Mohammad Mahdi Heydari Dastjerdi" userId="e9b44567-4499-4cbf-b455-8c54534b3ec1" providerId="ADAL" clId="{8DE7779D-1A38-467F-9C14-4AFA86D0CA7E}" dt="2022-09-22T13:06:19.715" v="0" actId="2696"/>
        <pc:sldMkLst>
          <pc:docMk/>
          <pc:sldMk cId="2187988422" sldId="279"/>
        </pc:sldMkLst>
      </pc:sldChg>
      <pc:sldChg chg="modSp mod">
        <pc:chgData name="Mohammad Mahdi Heydari Dastjerdi" userId="e9b44567-4499-4cbf-b455-8c54534b3ec1" providerId="ADAL" clId="{8DE7779D-1A38-467F-9C14-4AFA86D0CA7E}" dt="2022-09-22T13:10:16.078" v="67" actId="20577"/>
        <pc:sldMkLst>
          <pc:docMk/>
          <pc:sldMk cId="2756831726" sldId="285"/>
        </pc:sldMkLst>
        <pc:spChg chg="mod">
          <ac:chgData name="Mohammad Mahdi Heydari Dastjerdi" userId="e9b44567-4499-4cbf-b455-8c54534b3ec1" providerId="ADAL" clId="{8DE7779D-1A38-467F-9C14-4AFA86D0CA7E}" dt="2022-09-22T13:10:16.078" v="67" actId="20577"/>
          <ac:spMkLst>
            <pc:docMk/>
            <pc:sldMk cId="2756831726" sldId="285"/>
            <ac:spMk id="82" creationId="{00000000-0000-0000-0000-000000000000}"/>
          </ac:spMkLst>
        </pc:spChg>
      </pc:sldChg>
      <pc:sldChg chg="modSp mod">
        <pc:chgData name="Mohammad Mahdi Heydari Dastjerdi" userId="e9b44567-4499-4cbf-b455-8c54534b3ec1" providerId="ADAL" clId="{8DE7779D-1A38-467F-9C14-4AFA86D0CA7E}" dt="2022-09-22T13:10:13.417" v="66" actId="20577"/>
        <pc:sldMkLst>
          <pc:docMk/>
          <pc:sldMk cId="2358373992" sldId="286"/>
        </pc:sldMkLst>
        <pc:spChg chg="mod">
          <ac:chgData name="Mohammad Mahdi Heydari Dastjerdi" userId="e9b44567-4499-4cbf-b455-8c54534b3ec1" providerId="ADAL" clId="{8DE7779D-1A38-467F-9C14-4AFA86D0CA7E}" dt="2022-09-22T13:10:13.417" v="66" actId="20577"/>
          <ac:spMkLst>
            <pc:docMk/>
            <pc:sldMk cId="2358373992" sldId="286"/>
            <ac:spMk id="82" creationId="{00000000-0000-0000-0000-000000000000}"/>
          </ac:spMkLst>
        </pc:spChg>
      </pc:sldChg>
      <pc:sldChg chg="addSp modSp add mod ord">
        <pc:chgData name="Mohammad Mahdi Heydari Dastjerdi" userId="e9b44567-4499-4cbf-b455-8c54534b3ec1" providerId="ADAL" clId="{8DE7779D-1A38-467F-9C14-4AFA86D0CA7E}" dt="2022-09-22T13:12:24.376" v="82" actId="1076"/>
        <pc:sldMkLst>
          <pc:docMk/>
          <pc:sldMk cId="1515451094" sldId="289"/>
        </pc:sldMkLst>
        <pc:spChg chg="mod">
          <ac:chgData name="Mohammad Mahdi Heydari Dastjerdi" userId="e9b44567-4499-4cbf-b455-8c54534b3ec1" providerId="ADAL" clId="{8DE7779D-1A38-467F-9C14-4AFA86D0CA7E}" dt="2022-09-22T13:12:13.712" v="80"/>
          <ac:spMkLst>
            <pc:docMk/>
            <pc:sldMk cId="1515451094" sldId="289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3:10:05.951" v="65" actId="20577"/>
          <ac:spMkLst>
            <pc:docMk/>
            <pc:sldMk cId="1515451094" sldId="289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3:12:24.376" v="82" actId="1076"/>
          <ac:picMkLst>
            <pc:docMk/>
            <pc:sldMk cId="1515451094" sldId="289"/>
            <ac:picMk id="4" creationId="{F88B1348-D868-7F23-3716-3C14E90DC549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3:14:18.407" v="116" actId="1076"/>
        <pc:sldMkLst>
          <pc:docMk/>
          <pc:sldMk cId="885645323" sldId="290"/>
        </pc:sldMkLst>
        <pc:spChg chg="mod">
          <ac:chgData name="Mohammad Mahdi Heydari Dastjerdi" userId="e9b44567-4499-4cbf-b455-8c54534b3ec1" providerId="ADAL" clId="{8DE7779D-1A38-467F-9C14-4AFA86D0CA7E}" dt="2022-09-22T13:13:11.029" v="110" actId="20577"/>
          <ac:spMkLst>
            <pc:docMk/>
            <pc:sldMk cId="885645323" sldId="290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3:12:52.823" v="105" actId="20577"/>
          <ac:spMkLst>
            <pc:docMk/>
            <pc:sldMk cId="885645323" sldId="290"/>
            <ac:spMk id="82" creationId="{00000000-0000-0000-0000-000000000000}"/>
          </ac:spMkLst>
        </pc:spChg>
        <pc:picChg chg="add del">
          <ac:chgData name="Mohammad Mahdi Heydari Dastjerdi" userId="e9b44567-4499-4cbf-b455-8c54534b3ec1" providerId="ADAL" clId="{8DE7779D-1A38-467F-9C14-4AFA86D0CA7E}" dt="2022-09-22T13:13:16.231" v="112" actId="22"/>
          <ac:picMkLst>
            <pc:docMk/>
            <pc:sldMk cId="885645323" sldId="290"/>
            <ac:picMk id="4" creationId="{64227D13-781D-A861-BE6E-BA3AB89A8262}"/>
          </ac:picMkLst>
        </pc:picChg>
        <pc:picChg chg="add mod">
          <ac:chgData name="Mohammad Mahdi Heydari Dastjerdi" userId="e9b44567-4499-4cbf-b455-8c54534b3ec1" providerId="ADAL" clId="{8DE7779D-1A38-467F-9C14-4AFA86D0CA7E}" dt="2022-09-22T13:14:18.407" v="116" actId="1076"/>
          <ac:picMkLst>
            <pc:docMk/>
            <pc:sldMk cId="885645323" sldId="290"/>
            <ac:picMk id="6" creationId="{14050001-88AB-EFF6-23F8-51B9509EE143}"/>
          </ac:picMkLst>
        </pc:picChg>
      </pc:sldChg>
      <pc:sldChg chg="modSp add mod ord modNotesTx">
        <pc:chgData name="Mohammad Mahdi Heydari Dastjerdi" userId="e9b44567-4499-4cbf-b455-8c54534b3ec1" providerId="ADAL" clId="{8DE7779D-1A38-467F-9C14-4AFA86D0CA7E}" dt="2022-09-22T16:56:32.877" v="1433" actId="20577"/>
        <pc:sldMkLst>
          <pc:docMk/>
          <pc:sldMk cId="75513026" sldId="291"/>
        </pc:sldMkLst>
        <pc:spChg chg="mod">
          <ac:chgData name="Mohammad Mahdi Heydari Dastjerdi" userId="e9b44567-4499-4cbf-b455-8c54534b3ec1" providerId="ADAL" clId="{8DE7779D-1A38-467F-9C14-4AFA86D0CA7E}" dt="2022-09-22T13:09:48.326" v="60" actId="20577"/>
          <ac:spMkLst>
            <pc:docMk/>
            <pc:sldMk cId="75513026" sldId="291"/>
            <ac:spMk id="76" creationId="{00000000-0000-0000-0000-000000000000}"/>
          </ac:spMkLst>
        </pc:spChg>
      </pc:sldChg>
      <pc:sldChg chg="addSp delSp modSp add mod">
        <pc:chgData name="Mohammad Mahdi Heydari Dastjerdi" userId="e9b44567-4499-4cbf-b455-8c54534b3ec1" providerId="ADAL" clId="{8DE7779D-1A38-467F-9C14-4AFA86D0CA7E}" dt="2022-09-22T13:31:31.536" v="230" actId="20577"/>
        <pc:sldMkLst>
          <pc:docMk/>
          <pc:sldMk cId="1651761288" sldId="292"/>
        </pc:sldMkLst>
        <pc:spChg chg="mod">
          <ac:chgData name="Mohammad Mahdi Heydari Dastjerdi" userId="e9b44567-4499-4cbf-b455-8c54534b3ec1" providerId="ADAL" clId="{8DE7779D-1A38-467F-9C14-4AFA86D0CA7E}" dt="2022-09-22T13:31:31.536" v="230" actId="20577"/>
          <ac:spMkLst>
            <pc:docMk/>
            <pc:sldMk cId="1651761288" sldId="292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3:15:30.073" v="137" actId="20577"/>
          <ac:spMkLst>
            <pc:docMk/>
            <pc:sldMk cId="1651761288" sldId="292"/>
            <ac:spMk id="82" creationId="{00000000-0000-0000-0000-000000000000}"/>
          </ac:spMkLst>
        </pc:spChg>
        <pc:picChg chg="add del">
          <ac:chgData name="Mohammad Mahdi Heydari Dastjerdi" userId="e9b44567-4499-4cbf-b455-8c54534b3ec1" providerId="ADAL" clId="{8DE7779D-1A38-467F-9C14-4AFA86D0CA7E}" dt="2022-09-22T13:20:10.523" v="139" actId="22"/>
          <ac:picMkLst>
            <pc:docMk/>
            <pc:sldMk cId="1651761288" sldId="292"/>
            <ac:picMk id="4" creationId="{F91FBFB8-8D10-F620-A097-3C034A5F675B}"/>
          </ac:picMkLst>
        </pc:picChg>
        <pc:picChg chg="add del mod">
          <ac:chgData name="Mohammad Mahdi Heydari Dastjerdi" userId="e9b44567-4499-4cbf-b455-8c54534b3ec1" providerId="ADAL" clId="{8DE7779D-1A38-467F-9C14-4AFA86D0CA7E}" dt="2022-09-22T13:21:26.474" v="145" actId="478"/>
          <ac:picMkLst>
            <pc:docMk/>
            <pc:sldMk cId="1651761288" sldId="292"/>
            <ac:picMk id="5" creationId="{594945B6-4176-835E-609B-A5E2A02B54DC}"/>
          </ac:picMkLst>
        </pc:picChg>
        <pc:picChg chg="del">
          <ac:chgData name="Mohammad Mahdi Heydari Dastjerdi" userId="e9b44567-4499-4cbf-b455-8c54534b3ec1" providerId="ADAL" clId="{8DE7779D-1A38-467F-9C14-4AFA86D0CA7E}" dt="2022-09-22T13:20:50.146" v="140" actId="21"/>
          <ac:picMkLst>
            <pc:docMk/>
            <pc:sldMk cId="1651761288" sldId="292"/>
            <ac:picMk id="6" creationId="{14050001-88AB-EFF6-23F8-51B9509EE143}"/>
          </ac:picMkLst>
        </pc:picChg>
        <pc:picChg chg="add del mod">
          <ac:chgData name="Mohammad Mahdi Heydari Dastjerdi" userId="e9b44567-4499-4cbf-b455-8c54534b3ec1" providerId="ADAL" clId="{8DE7779D-1A38-467F-9C14-4AFA86D0CA7E}" dt="2022-09-22T13:21:24.563" v="143" actId="478"/>
          <ac:picMkLst>
            <pc:docMk/>
            <pc:sldMk cId="1651761288" sldId="292"/>
            <ac:picMk id="7" creationId="{8E88CE75-1AF4-750D-50BA-79D8574B038C}"/>
          </ac:picMkLst>
        </pc:picChg>
        <pc:picChg chg="add mod">
          <ac:chgData name="Mohammad Mahdi Heydari Dastjerdi" userId="e9b44567-4499-4cbf-b455-8c54534b3ec1" providerId="ADAL" clId="{8DE7779D-1A38-467F-9C14-4AFA86D0CA7E}" dt="2022-09-22T13:21:38.857" v="148" actId="1076"/>
          <ac:picMkLst>
            <pc:docMk/>
            <pc:sldMk cId="1651761288" sldId="292"/>
            <ac:picMk id="9" creationId="{BC1D9C15-C836-D2CA-F453-059F0C9303F4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3:55:02.976" v="380" actId="20577"/>
        <pc:sldMkLst>
          <pc:docMk/>
          <pc:sldMk cId="1191225428" sldId="293"/>
        </pc:sldMkLst>
        <pc:spChg chg="mod">
          <ac:chgData name="Mohammad Mahdi Heydari Dastjerdi" userId="e9b44567-4499-4cbf-b455-8c54534b3ec1" providerId="ADAL" clId="{8DE7779D-1A38-467F-9C14-4AFA86D0CA7E}" dt="2022-09-22T13:55:02.976" v="380" actId="20577"/>
          <ac:spMkLst>
            <pc:docMk/>
            <pc:sldMk cId="1191225428" sldId="293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3:32:02.290" v="259" actId="20577"/>
          <ac:spMkLst>
            <pc:docMk/>
            <pc:sldMk cId="1191225428" sldId="293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3:43:02.303" v="348" actId="1076"/>
          <ac:picMkLst>
            <pc:docMk/>
            <pc:sldMk cId="1191225428" sldId="293"/>
            <ac:picMk id="4" creationId="{CC0455D9-53F8-2479-E6DE-5928C448EF28}"/>
          </ac:picMkLst>
        </pc:picChg>
        <pc:picChg chg="del">
          <ac:chgData name="Mohammad Mahdi Heydari Dastjerdi" userId="e9b44567-4499-4cbf-b455-8c54534b3ec1" providerId="ADAL" clId="{8DE7779D-1A38-467F-9C14-4AFA86D0CA7E}" dt="2022-09-22T13:40:49.962" v="291" actId="478"/>
          <ac:picMkLst>
            <pc:docMk/>
            <pc:sldMk cId="1191225428" sldId="293"/>
            <ac:picMk id="6" creationId="{14050001-88AB-EFF6-23F8-51B9509EE143}"/>
          </ac:picMkLst>
        </pc:picChg>
      </pc:sldChg>
      <pc:sldChg chg="modSp add del mod">
        <pc:chgData name="Mohammad Mahdi Heydari Dastjerdi" userId="e9b44567-4499-4cbf-b455-8c54534b3ec1" providerId="ADAL" clId="{8DE7779D-1A38-467F-9C14-4AFA86D0CA7E}" dt="2022-09-22T13:44:33.808" v="364" actId="2696"/>
        <pc:sldMkLst>
          <pc:docMk/>
          <pc:sldMk cId="1235322173" sldId="294"/>
        </pc:sldMkLst>
        <pc:spChg chg="mod">
          <ac:chgData name="Mohammad Mahdi Heydari Dastjerdi" userId="e9b44567-4499-4cbf-b455-8c54534b3ec1" providerId="ADAL" clId="{8DE7779D-1A38-467F-9C14-4AFA86D0CA7E}" dt="2022-09-22T13:44:28.444" v="363" actId="114"/>
          <ac:spMkLst>
            <pc:docMk/>
            <pc:sldMk cId="1235322173" sldId="294"/>
            <ac:spMk id="2" creationId="{9F5CB7BC-6E08-BFA1-58A8-7073043B0D20}"/>
          </ac:spMkLst>
        </pc:spChg>
      </pc:sldChg>
      <pc:sldChg chg="addSp delSp modSp add mod modNotesTx">
        <pc:chgData name="Mohammad Mahdi Heydari Dastjerdi" userId="e9b44567-4499-4cbf-b455-8c54534b3ec1" providerId="ADAL" clId="{8DE7779D-1A38-467F-9C14-4AFA86D0CA7E}" dt="2022-09-22T14:38:06.863" v="593" actId="20577"/>
        <pc:sldMkLst>
          <pc:docMk/>
          <pc:sldMk cId="4274313784" sldId="295"/>
        </pc:sldMkLst>
        <pc:spChg chg="mod">
          <ac:chgData name="Mohammad Mahdi Heydari Dastjerdi" userId="e9b44567-4499-4cbf-b455-8c54534b3ec1" providerId="ADAL" clId="{8DE7779D-1A38-467F-9C14-4AFA86D0CA7E}" dt="2022-09-22T13:56:20.584" v="386" actId="114"/>
          <ac:spMkLst>
            <pc:docMk/>
            <pc:sldMk cId="4274313784" sldId="295"/>
            <ac:spMk id="2" creationId="{9F5CB7BC-6E08-BFA1-58A8-7073043B0D20}"/>
          </ac:spMkLst>
        </pc:spChg>
        <pc:picChg chg="del">
          <ac:chgData name="Mohammad Mahdi Heydari Dastjerdi" userId="e9b44567-4499-4cbf-b455-8c54534b3ec1" providerId="ADAL" clId="{8DE7779D-1A38-467F-9C14-4AFA86D0CA7E}" dt="2022-09-22T13:56:40.334" v="387" actId="478"/>
          <ac:picMkLst>
            <pc:docMk/>
            <pc:sldMk cId="4274313784" sldId="295"/>
            <ac:picMk id="4" creationId="{CC0455D9-53F8-2479-E6DE-5928C448EF28}"/>
          </ac:picMkLst>
        </pc:picChg>
        <pc:picChg chg="add mod">
          <ac:chgData name="Mohammad Mahdi Heydari Dastjerdi" userId="e9b44567-4499-4cbf-b455-8c54534b3ec1" providerId="ADAL" clId="{8DE7779D-1A38-467F-9C14-4AFA86D0CA7E}" dt="2022-09-22T13:57:06.519" v="390" actId="1076"/>
          <ac:picMkLst>
            <pc:docMk/>
            <pc:sldMk cId="4274313784" sldId="295"/>
            <ac:picMk id="5" creationId="{7F9B3E95-B853-49A7-9F45-92CCF7B5E3F6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4:52:04.724" v="680" actId="20577"/>
        <pc:sldMkLst>
          <pc:docMk/>
          <pc:sldMk cId="2274800660" sldId="296"/>
        </pc:sldMkLst>
        <pc:spChg chg="mod">
          <ac:chgData name="Mohammad Mahdi Heydari Dastjerdi" userId="e9b44567-4499-4cbf-b455-8c54534b3ec1" providerId="ADAL" clId="{8DE7779D-1A38-467F-9C14-4AFA86D0CA7E}" dt="2022-09-22T14:52:04.724" v="680" actId="20577"/>
          <ac:spMkLst>
            <pc:docMk/>
            <pc:sldMk cId="2274800660" sldId="296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3:59:00.991" v="422" actId="20577"/>
          <ac:spMkLst>
            <pc:docMk/>
            <pc:sldMk cId="2274800660" sldId="296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4:03:24.164" v="503" actId="1076"/>
          <ac:picMkLst>
            <pc:docMk/>
            <pc:sldMk cId="2274800660" sldId="296"/>
            <ac:picMk id="4" creationId="{CB01FBA1-8AD3-77C0-634B-1ED40E7B526D}"/>
          </ac:picMkLst>
        </pc:picChg>
        <pc:picChg chg="del">
          <ac:chgData name="Mohammad Mahdi Heydari Dastjerdi" userId="e9b44567-4499-4cbf-b455-8c54534b3ec1" providerId="ADAL" clId="{8DE7779D-1A38-467F-9C14-4AFA86D0CA7E}" dt="2022-09-22T14:01:20.393" v="440" actId="478"/>
          <ac:picMkLst>
            <pc:docMk/>
            <pc:sldMk cId="2274800660" sldId="296"/>
            <ac:picMk id="5" creationId="{7F9B3E95-B853-49A7-9F45-92CCF7B5E3F6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4:54:43.524" v="752" actId="20577"/>
        <pc:sldMkLst>
          <pc:docMk/>
          <pc:sldMk cId="3118886176" sldId="297"/>
        </pc:sldMkLst>
        <pc:spChg chg="mod">
          <ac:chgData name="Mohammad Mahdi Heydari Dastjerdi" userId="e9b44567-4499-4cbf-b455-8c54534b3ec1" providerId="ADAL" clId="{8DE7779D-1A38-467F-9C14-4AFA86D0CA7E}" dt="2022-09-22T14:36:36.439" v="571" actId="20577"/>
          <ac:spMkLst>
            <pc:docMk/>
            <pc:sldMk cId="3118886176" sldId="297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4:54:43.524" v="752" actId="20577"/>
          <ac:spMkLst>
            <pc:docMk/>
            <pc:sldMk cId="3118886176" sldId="297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4:37:29.918" v="572" actId="478"/>
          <ac:picMkLst>
            <pc:docMk/>
            <pc:sldMk cId="3118886176" sldId="297"/>
            <ac:picMk id="4" creationId="{CB01FBA1-8AD3-77C0-634B-1ED40E7B526D}"/>
          </ac:picMkLst>
        </pc:picChg>
        <pc:picChg chg="add mod">
          <ac:chgData name="Mohammad Mahdi Heydari Dastjerdi" userId="e9b44567-4499-4cbf-b455-8c54534b3ec1" providerId="ADAL" clId="{8DE7779D-1A38-467F-9C14-4AFA86D0CA7E}" dt="2022-09-22T14:37:37.786" v="575" actId="1076"/>
          <ac:picMkLst>
            <pc:docMk/>
            <pc:sldMk cId="3118886176" sldId="297"/>
            <ac:picMk id="5" creationId="{0B598BAD-16E4-0B64-A7C3-7BD4542E48F9}"/>
          </ac:picMkLst>
        </pc:picChg>
      </pc:sldChg>
      <pc:sldChg chg="add del">
        <pc:chgData name="Mohammad Mahdi Heydari Dastjerdi" userId="e9b44567-4499-4cbf-b455-8c54534b3ec1" providerId="ADAL" clId="{8DE7779D-1A38-467F-9C14-4AFA86D0CA7E}" dt="2022-09-22T14:51:52.067" v="678" actId="2696"/>
        <pc:sldMkLst>
          <pc:docMk/>
          <pc:sldMk cId="1821442905" sldId="298"/>
        </pc:sldMkLst>
      </pc:sldChg>
      <pc:sldChg chg="addSp delSp modSp add mod modNotesTx">
        <pc:chgData name="Mohammad Mahdi Heydari Dastjerdi" userId="e9b44567-4499-4cbf-b455-8c54534b3ec1" providerId="ADAL" clId="{8DE7779D-1A38-467F-9C14-4AFA86D0CA7E}" dt="2022-09-22T14:54:28.813" v="746" actId="20577"/>
        <pc:sldMkLst>
          <pc:docMk/>
          <pc:sldMk cId="1361777878" sldId="299"/>
        </pc:sldMkLst>
        <pc:spChg chg="mod">
          <ac:chgData name="Mohammad Mahdi Heydari Dastjerdi" userId="e9b44567-4499-4cbf-b455-8c54534b3ec1" providerId="ADAL" clId="{8DE7779D-1A38-467F-9C14-4AFA86D0CA7E}" dt="2022-09-22T14:52:54.110" v="734" actId="20577"/>
          <ac:spMkLst>
            <pc:docMk/>
            <pc:sldMk cId="1361777878" sldId="299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4:54:28.813" v="746" actId="20577"/>
          <ac:spMkLst>
            <pc:docMk/>
            <pc:sldMk cId="1361777878" sldId="299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4:53:12.836" v="741" actId="14100"/>
          <ac:picMkLst>
            <pc:docMk/>
            <pc:sldMk cId="1361777878" sldId="299"/>
            <ac:picMk id="4" creationId="{4A486FD2-C402-974D-DC55-C26CD7A31F52}"/>
          </ac:picMkLst>
        </pc:picChg>
        <pc:picChg chg="del">
          <ac:chgData name="Mohammad Mahdi Heydari Dastjerdi" userId="e9b44567-4499-4cbf-b455-8c54534b3ec1" providerId="ADAL" clId="{8DE7779D-1A38-467F-9C14-4AFA86D0CA7E}" dt="2022-09-22T14:53:02.433" v="735" actId="478"/>
          <ac:picMkLst>
            <pc:docMk/>
            <pc:sldMk cId="1361777878" sldId="299"/>
            <ac:picMk id="5" creationId="{0B598BAD-16E4-0B64-A7C3-7BD4542E48F9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4:58:03.773" v="801" actId="1076"/>
        <pc:sldMkLst>
          <pc:docMk/>
          <pc:sldMk cId="4255673349" sldId="300"/>
        </pc:sldMkLst>
        <pc:spChg chg="mod">
          <ac:chgData name="Mohammad Mahdi Heydari Dastjerdi" userId="e9b44567-4499-4cbf-b455-8c54534b3ec1" providerId="ADAL" clId="{8DE7779D-1A38-467F-9C14-4AFA86D0CA7E}" dt="2022-09-22T14:57:38.658" v="798" actId="207"/>
          <ac:spMkLst>
            <pc:docMk/>
            <pc:sldMk cId="4255673349" sldId="300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4:55:03.212" v="768" actId="20577"/>
          <ac:spMkLst>
            <pc:docMk/>
            <pc:sldMk cId="4255673349" sldId="300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4:55:07.781" v="769" actId="478"/>
          <ac:picMkLst>
            <pc:docMk/>
            <pc:sldMk cId="4255673349" sldId="300"/>
            <ac:picMk id="4" creationId="{4A486FD2-C402-974D-DC55-C26CD7A31F52}"/>
          </ac:picMkLst>
        </pc:picChg>
        <pc:picChg chg="add mod">
          <ac:chgData name="Mohammad Mahdi Heydari Dastjerdi" userId="e9b44567-4499-4cbf-b455-8c54534b3ec1" providerId="ADAL" clId="{8DE7779D-1A38-467F-9C14-4AFA86D0CA7E}" dt="2022-09-22T14:58:03.773" v="801" actId="1076"/>
          <ac:picMkLst>
            <pc:docMk/>
            <pc:sldMk cId="4255673349" sldId="300"/>
            <ac:picMk id="5" creationId="{E461BEE0-493E-7C5A-1B9A-5370E0E468F3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5:01:07.355" v="843" actId="1076"/>
        <pc:sldMkLst>
          <pc:docMk/>
          <pc:sldMk cId="187921403" sldId="301"/>
        </pc:sldMkLst>
        <pc:spChg chg="mod">
          <ac:chgData name="Mohammad Mahdi Heydari Dastjerdi" userId="e9b44567-4499-4cbf-b455-8c54534b3ec1" providerId="ADAL" clId="{8DE7779D-1A38-467F-9C14-4AFA86D0CA7E}" dt="2022-09-22T15:00:30.560" v="838" actId="20577"/>
          <ac:spMkLst>
            <pc:docMk/>
            <pc:sldMk cId="187921403" sldId="301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4:58:33.993" v="806" actId="20577"/>
          <ac:spMkLst>
            <pc:docMk/>
            <pc:sldMk cId="187921403" sldId="301"/>
            <ac:spMk id="82" creationId="{00000000-0000-0000-0000-000000000000}"/>
          </ac:spMkLst>
        </pc:spChg>
        <pc:picChg chg="add del">
          <ac:chgData name="Mohammad Mahdi Heydari Dastjerdi" userId="e9b44567-4499-4cbf-b455-8c54534b3ec1" providerId="ADAL" clId="{8DE7779D-1A38-467F-9C14-4AFA86D0CA7E}" dt="2022-09-22T15:00:34.303" v="840" actId="22"/>
          <ac:picMkLst>
            <pc:docMk/>
            <pc:sldMk cId="187921403" sldId="301"/>
            <ac:picMk id="4" creationId="{99E2DEC9-B13F-18DA-D61F-5E7EEA6EAD52}"/>
          </ac:picMkLst>
        </pc:picChg>
        <pc:picChg chg="add mod">
          <ac:chgData name="Mohammad Mahdi Heydari Dastjerdi" userId="e9b44567-4499-4cbf-b455-8c54534b3ec1" providerId="ADAL" clId="{8DE7779D-1A38-467F-9C14-4AFA86D0CA7E}" dt="2022-09-22T15:01:07.355" v="843" actId="1076"/>
          <ac:picMkLst>
            <pc:docMk/>
            <pc:sldMk cId="187921403" sldId="301"/>
            <ac:picMk id="6" creationId="{85BD04CC-6DB6-1902-354B-BB32E9CCD7E2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5:15:09.872" v="961" actId="20577"/>
        <pc:sldMkLst>
          <pc:docMk/>
          <pc:sldMk cId="1899455017" sldId="302"/>
        </pc:sldMkLst>
        <pc:spChg chg="mod">
          <ac:chgData name="Mohammad Mahdi Heydari Dastjerdi" userId="e9b44567-4499-4cbf-b455-8c54534b3ec1" providerId="ADAL" clId="{8DE7779D-1A38-467F-9C14-4AFA86D0CA7E}" dt="2022-09-22T15:10:08.614" v="875" actId="114"/>
          <ac:spMkLst>
            <pc:docMk/>
            <pc:sldMk cId="1899455017" sldId="302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5:09:37.886" v="869" actId="20577"/>
          <ac:spMkLst>
            <pc:docMk/>
            <pc:sldMk cId="1899455017" sldId="302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5:11:59.379" v="881" actId="1076"/>
          <ac:picMkLst>
            <pc:docMk/>
            <pc:sldMk cId="1899455017" sldId="302"/>
            <ac:picMk id="4" creationId="{13940F04-5C75-D917-0707-4DF7FC1E54F2}"/>
          </ac:picMkLst>
        </pc:picChg>
        <pc:picChg chg="del">
          <ac:chgData name="Mohammad Mahdi Heydari Dastjerdi" userId="e9b44567-4499-4cbf-b455-8c54534b3ec1" providerId="ADAL" clId="{8DE7779D-1A38-467F-9C14-4AFA86D0CA7E}" dt="2022-09-22T15:11:45.802" v="876" actId="21"/>
          <ac:picMkLst>
            <pc:docMk/>
            <pc:sldMk cId="1899455017" sldId="302"/>
            <ac:picMk id="6" creationId="{85BD04CC-6DB6-1902-354B-BB32E9CCD7E2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5:39:52.994" v="976" actId="478"/>
        <pc:sldMkLst>
          <pc:docMk/>
          <pc:sldMk cId="1325721366" sldId="303"/>
        </pc:sldMkLst>
        <pc:spChg chg="del mod">
          <ac:chgData name="Mohammad Mahdi Heydari Dastjerdi" userId="e9b44567-4499-4cbf-b455-8c54534b3ec1" providerId="ADAL" clId="{8DE7779D-1A38-467F-9C14-4AFA86D0CA7E}" dt="2022-09-22T15:39:52.994" v="976" actId="478"/>
          <ac:spMkLst>
            <pc:docMk/>
            <pc:sldMk cId="1325721366" sldId="303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5:39:26.416" v="969"/>
          <ac:spMkLst>
            <pc:docMk/>
            <pc:sldMk cId="1325721366" sldId="303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5:39:16.603" v="965" actId="478"/>
          <ac:picMkLst>
            <pc:docMk/>
            <pc:sldMk cId="1325721366" sldId="303"/>
            <ac:picMk id="4" creationId="{13940F04-5C75-D917-0707-4DF7FC1E54F2}"/>
          </ac:picMkLst>
        </pc:picChg>
        <pc:picChg chg="add mod">
          <ac:chgData name="Mohammad Mahdi Heydari Dastjerdi" userId="e9b44567-4499-4cbf-b455-8c54534b3ec1" providerId="ADAL" clId="{8DE7779D-1A38-467F-9C14-4AFA86D0CA7E}" dt="2022-09-22T15:39:47.776" v="975" actId="1076"/>
          <ac:picMkLst>
            <pc:docMk/>
            <pc:sldMk cId="1325721366" sldId="303"/>
            <ac:picMk id="5" creationId="{D7F40105-195D-29EB-1A57-3457CF9301A1}"/>
          </ac:picMkLst>
        </pc:picChg>
      </pc:sldChg>
      <pc:sldChg chg="delSp modSp add mod ord">
        <pc:chgData name="Mohammad Mahdi Heydari Dastjerdi" userId="e9b44567-4499-4cbf-b455-8c54534b3ec1" providerId="ADAL" clId="{8DE7779D-1A38-467F-9C14-4AFA86D0CA7E}" dt="2022-09-22T16:11:00.064" v="993"/>
        <pc:sldMkLst>
          <pc:docMk/>
          <pc:sldMk cId="355040704" sldId="304"/>
        </pc:sldMkLst>
        <pc:spChg chg="mod">
          <ac:chgData name="Mohammad Mahdi Heydari Dastjerdi" userId="e9b44567-4499-4cbf-b455-8c54534b3ec1" providerId="ADAL" clId="{8DE7779D-1A38-467F-9C14-4AFA86D0CA7E}" dt="2022-09-22T16:11:00.064" v="993"/>
          <ac:spMkLst>
            <pc:docMk/>
            <pc:sldMk cId="355040704" sldId="304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5:46:31.170" v="980"/>
          <ac:spMkLst>
            <pc:docMk/>
            <pc:sldMk cId="355040704" sldId="304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6:09:41.065" v="981" actId="478"/>
          <ac:picMkLst>
            <pc:docMk/>
            <pc:sldMk cId="355040704" sldId="304"/>
            <ac:picMk id="6" creationId="{85BD04CC-6DB6-1902-354B-BB32E9CCD7E2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6:15:06.499" v="1025" actId="115"/>
        <pc:sldMkLst>
          <pc:docMk/>
          <pc:sldMk cId="1671352770" sldId="305"/>
        </pc:sldMkLst>
        <pc:spChg chg="mod">
          <ac:chgData name="Mohammad Mahdi Heydari Dastjerdi" userId="e9b44567-4499-4cbf-b455-8c54534b3ec1" providerId="ADAL" clId="{8DE7779D-1A38-467F-9C14-4AFA86D0CA7E}" dt="2022-09-22T16:15:06.499" v="1025" actId="115"/>
          <ac:spMkLst>
            <pc:docMk/>
            <pc:sldMk cId="1671352770" sldId="305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11:33.525" v="995"/>
          <ac:spMkLst>
            <pc:docMk/>
            <pc:sldMk cId="1671352770" sldId="305"/>
            <ac:spMk id="82" creationId="{00000000-0000-0000-0000-000000000000}"/>
          </ac:spMkLst>
        </pc:spChg>
        <pc:picChg chg="add del mod">
          <ac:chgData name="Mohammad Mahdi Heydari Dastjerdi" userId="e9b44567-4499-4cbf-b455-8c54534b3ec1" providerId="ADAL" clId="{8DE7779D-1A38-467F-9C14-4AFA86D0CA7E}" dt="2022-09-22T16:12:19.033" v="1007" actId="478"/>
          <ac:picMkLst>
            <pc:docMk/>
            <pc:sldMk cId="1671352770" sldId="305"/>
            <ac:picMk id="4" creationId="{3B5E35AD-4C18-1AF2-7C61-6A9510B67290}"/>
          </ac:picMkLst>
        </pc:picChg>
        <pc:picChg chg="add mod">
          <ac:chgData name="Mohammad Mahdi Heydari Dastjerdi" userId="e9b44567-4499-4cbf-b455-8c54534b3ec1" providerId="ADAL" clId="{8DE7779D-1A38-467F-9C14-4AFA86D0CA7E}" dt="2022-09-22T16:12:55.985" v="1010" actId="1076"/>
          <ac:picMkLst>
            <pc:docMk/>
            <pc:sldMk cId="1671352770" sldId="305"/>
            <ac:picMk id="6" creationId="{FC33AA2D-990B-329B-04D1-C2F20F35176E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6:13:51.701" v="1020" actId="1076"/>
        <pc:sldMkLst>
          <pc:docMk/>
          <pc:sldMk cId="3424814555" sldId="306"/>
        </pc:sldMkLst>
        <pc:spChg chg="del mod">
          <ac:chgData name="Mohammad Mahdi Heydari Dastjerdi" userId="e9b44567-4499-4cbf-b455-8c54534b3ec1" providerId="ADAL" clId="{8DE7779D-1A38-467F-9C14-4AFA86D0CA7E}" dt="2022-09-22T16:13:41.670" v="1017" actId="478"/>
          <ac:spMkLst>
            <pc:docMk/>
            <pc:sldMk cId="3424814555" sldId="306"/>
            <ac:spMk id="2" creationId="{9F5CB7BC-6E08-BFA1-58A8-7073043B0D20}"/>
          </ac:spMkLst>
        </pc:spChg>
        <pc:picChg chg="add mod">
          <ac:chgData name="Mohammad Mahdi Heydari Dastjerdi" userId="e9b44567-4499-4cbf-b455-8c54534b3ec1" providerId="ADAL" clId="{8DE7779D-1A38-467F-9C14-4AFA86D0CA7E}" dt="2022-09-22T16:13:51.701" v="1020" actId="1076"/>
          <ac:picMkLst>
            <pc:docMk/>
            <pc:sldMk cId="3424814555" sldId="306"/>
            <ac:picMk id="4" creationId="{A201FD74-C5CE-7E42-304A-BDDBBAE7F5AC}"/>
          </ac:picMkLst>
        </pc:picChg>
        <pc:picChg chg="del">
          <ac:chgData name="Mohammad Mahdi Heydari Dastjerdi" userId="e9b44567-4499-4cbf-b455-8c54534b3ec1" providerId="ADAL" clId="{8DE7779D-1A38-467F-9C14-4AFA86D0CA7E}" dt="2022-09-22T16:13:39.180" v="1014" actId="478"/>
          <ac:picMkLst>
            <pc:docMk/>
            <pc:sldMk cId="3424814555" sldId="306"/>
            <ac:picMk id="6" creationId="{FC33AA2D-990B-329B-04D1-C2F20F35176E}"/>
          </ac:picMkLst>
        </pc:picChg>
      </pc:sldChg>
      <pc:sldChg chg="addSp delSp modSp add mod ord">
        <pc:chgData name="Mohammad Mahdi Heydari Dastjerdi" userId="e9b44567-4499-4cbf-b455-8c54534b3ec1" providerId="ADAL" clId="{8DE7779D-1A38-467F-9C14-4AFA86D0CA7E}" dt="2022-09-22T16:17:05.661" v="1042" actId="20577"/>
        <pc:sldMkLst>
          <pc:docMk/>
          <pc:sldMk cId="3921914169" sldId="307"/>
        </pc:sldMkLst>
        <pc:spChg chg="mod">
          <ac:chgData name="Mohammad Mahdi Heydari Dastjerdi" userId="e9b44567-4499-4cbf-b455-8c54534b3ec1" providerId="ADAL" clId="{8DE7779D-1A38-467F-9C14-4AFA86D0CA7E}" dt="2022-09-22T16:15:31.792" v="1028" actId="20577"/>
          <ac:spMkLst>
            <pc:docMk/>
            <pc:sldMk cId="3921914169" sldId="307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17:05.661" v="1042" actId="20577"/>
          <ac:spMkLst>
            <pc:docMk/>
            <pc:sldMk cId="3921914169" sldId="307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6:15:43.314" v="1031" actId="1076"/>
          <ac:picMkLst>
            <pc:docMk/>
            <pc:sldMk cId="3921914169" sldId="307"/>
            <ac:picMk id="4" creationId="{049FF074-25FC-8142-8071-20331FA8358B}"/>
          </ac:picMkLst>
        </pc:picChg>
        <pc:picChg chg="del">
          <ac:chgData name="Mohammad Mahdi Heydari Dastjerdi" userId="e9b44567-4499-4cbf-b455-8c54534b3ec1" providerId="ADAL" clId="{8DE7779D-1A38-467F-9C14-4AFA86D0CA7E}" dt="2022-09-22T16:15:34.983" v="1029" actId="478"/>
          <ac:picMkLst>
            <pc:docMk/>
            <pc:sldMk cId="3921914169" sldId="307"/>
            <ac:picMk id="6" creationId="{FC33AA2D-990B-329B-04D1-C2F20F35176E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6:23:45.508" v="1092"/>
        <pc:sldMkLst>
          <pc:docMk/>
          <pc:sldMk cId="2630628202" sldId="308"/>
        </pc:sldMkLst>
        <pc:spChg chg="mod">
          <ac:chgData name="Mohammad Mahdi Heydari Dastjerdi" userId="e9b44567-4499-4cbf-b455-8c54534b3ec1" providerId="ADAL" clId="{8DE7779D-1A38-467F-9C14-4AFA86D0CA7E}" dt="2022-09-22T16:23:45.508" v="1092"/>
          <ac:spMkLst>
            <pc:docMk/>
            <pc:sldMk cId="2630628202" sldId="308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18:20.305" v="1061" actId="20577"/>
          <ac:spMkLst>
            <pc:docMk/>
            <pc:sldMk cId="2630628202" sldId="308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6:19:43.454" v="1076" actId="478"/>
          <ac:picMkLst>
            <pc:docMk/>
            <pc:sldMk cId="2630628202" sldId="308"/>
            <ac:picMk id="4" creationId="{049FF074-25FC-8142-8071-20331FA8358B}"/>
          </ac:picMkLst>
        </pc:picChg>
        <pc:picChg chg="add mod">
          <ac:chgData name="Mohammad Mahdi Heydari Dastjerdi" userId="e9b44567-4499-4cbf-b455-8c54534b3ec1" providerId="ADAL" clId="{8DE7779D-1A38-467F-9C14-4AFA86D0CA7E}" dt="2022-09-22T16:20:02.245" v="1082" actId="1076"/>
          <ac:picMkLst>
            <pc:docMk/>
            <pc:sldMk cId="2630628202" sldId="308"/>
            <ac:picMk id="5" creationId="{3CC08887-D043-8337-EC42-23940CB62931}"/>
          </ac:picMkLst>
        </pc:picChg>
      </pc:sldChg>
      <pc:sldChg chg="delSp modSp add mod">
        <pc:chgData name="Mohammad Mahdi Heydari Dastjerdi" userId="e9b44567-4499-4cbf-b455-8c54534b3ec1" providerId="ADAL" clId="{8DE7779D-1A38-467F-9C14-4AFA86D0CA7E}" dt="2022-09-22T16:28:56.653" v="1148" actId="1076"/>
        <pc:sldMkLst>
          <pc:docMk/>
          <pc:sldMk cId="274191573" sldId="309"/>
        </pc:sldMkLst>
        <pc:spChg chg="mod">
          <ac:chgData name="Mohammad Mahdi Heydari Dastjerdi" userId="e9b44567-4499-4cbf-b455-8c54534b3ec1" providerId="ADAL" clId="{8DE7779D-1A38-467F-9C14-4AFA86D0CA7E}" dt="2022-09-22T16:28:56.653" v="1148" actId="1076"/>
          <ac:spMkLst>
            <pc:docMk/>
            <pc:sldMk cId="274191573" sldId="309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24:23.807" v="1094"/>
          <ac:spMkLst>
            <pc:docMk/>
            <pc:sldMk cId="274191573" sldId="309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6:24:27.487" v="1095" actId="478"/>
          <ac:picMkLst>
            <pc:docMk/>
            <pc:sldMk cId="274191573" sldId="309"/>
            <ac:picMk id="5" creationId="{3CC08887-D043-8337-EC42-23940CB62931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6:31:28.898" v="1167" actId="1076"/>
        <pc:sldMkLst>
          <pc:docMk/>
          <pc:sldMk cId="2020371998" sldId="310"/>
        </pc:sldMkLst>
        <pc:spChg chg="mod">
          <ac:chgData name="Mohammad Mahdi Heydari Dastjerdi" userId="e9b44567-4499-4cbf-b455-8c54534b3ec1" providerId="ADAL" clId="{8DE7779D-1A38-467F-9C14-4AFA86D0CA7E}" dt="2022-09-22T16:30:49.256" v="1162" actId="115"/>
          <ac:spMkLst>
            <pc:docMk/>
            <pc:sldMk cId="2020371998" sldId="310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29:30.497" v="1150"/>
          <ac:spMkLst>
            <pc:docMk/>
            <pc:sldMk cId="2020371998" sldId="310"/>
            <ac:spMk id="82" creationId="{00000000-0000-0000-0000-000000000000}"/>
          </ac:spMkLst>
        </pc:spChg>
        <pc:picChg chg="add del">
          <ac:chgData name="Mohammad Mahdi Heydari Dastjerdi" userId="e9b44567-4499-4cbf-b455-8c54534b3ec1" providerId="ADAL" clId="{8DE7779D-1A38-467F-9C14-4AFA86D0CA7E}" dt="2022-09-22T16:30:54.753" v="1164" actId="22"/>
          <ac:picMkLst>
            <pc:docMk/>
            <pc:sldMk cId="2020371998" sldId="310"/>
            <ac:picMk id="4" creationId="{C2AAD831-2983-8CD7-034C-C48CB6CE315C}"/>
          </ac:picMkLst>
        </pc:picChg>
        <pc:picChg chg="add mod">
          <ac:chgData name="Mohammad Mahdi Heydari Dastjerdi" userId="e9b44567-4499-4cbf-b455-8c54534b3ec1" providerId="ADAL" clId="{8DE7779D-1A38-467F-9C14-4AFA86D0CA7E}" dt="2022-09-22T16:31:28.898" v="1167" actId="1076"/>
          <ac:picMkLst>
            <pc:docMk/>
            <pc:sldMk cId="2020371998" sldId="310"/>
            <ac:picMk id="6" creationId="{C2EAF8C1-363A-5FC9-6531-477B2A4B7D72}"/>
          </ac:picMkLst>
        </pc:picChg>
      </pc:sldChg>
      <pc:sldChg chg="delSp modSp add mod">
        <pc:chgData name="Mohammad Mahdi Heydari Dastjerdi" userId="e9b44567-4499-4cbf-b455-8c54534b3ec1" providerId="ADAL" clId="{8DE7779D-1A38-467F-9C14-4AFA86D0CA7E}" dt="2022-09-22T16:38:00.282" v="1265" actId="20577"/>
        <pc:sldMkLst>
          <pc:docMk/>
          <pc:sldMk cId="96820219" sldId="311"/>
        </pc:sldMkLst>
        <pc:spChg chg="mod">
          <ac:chgData name="Mohammad Mahdi Heydari Dastjerdi" userId="e9b44567-4499-4cbf-b455-8c54534b3ec1" providerId="ADAL" clId="{8DE7779D-1A38-467F-9C14-4AFA86D0CA7E}" dt="2022-09-22T16:38:00.282" v="1265" actId="20577"/>
          <ac:spMkLst>
            <pc:docMk/>
            <pc:sldMk cId="96820219" sldId="311"/>
            <ac:spMk id="2" creationId="{9F5CB7BC-6E08-BFA1-58A8-7073043B0D20}"/>
          </ac:spMkLst>
        </pc:spChg>
        <pc:picChg chg="del">
          <ac:chgData name="Mohammad Mahdi Heydari Dastjerdi" userId="e9b44567-4499-4cbf-b455-8c54534b3ec1" providerId="ADAL" clId="{8DE7779D-1A38-467F-9C14-4AFA86D0CA7E}" dt="2022-09-22T16:33:00.714" v="1169" actId="478"/>
          <ac:picMkLst>
            <pc:docMk/>
            <pc:sldMk cId="96820219" sldId="311"/>
            <ac:picMk id="6" creationId="{C2EAF8C1-363A-5FC9-6531-477B2A4B7D72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6:39:52.300" v="1279" actId="1076"/>
        <pc:sldMkLst>
          <pc:docMk/>
          <pc:sldMk cId="3803375574" sldId="312"/>
        </pc:sldMkLst>
        <pc:spChg chg="mod">
          <ac:chgData name="Mohammad Mahdi Heydari Dastjerdi" userId="e9b44567-4499-4cbf-b455-8c54534b3ec1" providerId="ADAL" clId="{8DE7779D-1A38-467F-9C14-4AFA86D0CA7E}" dt="2022-09-22T16:39:08.006" v="1272" actId="20577"/>
          <ac:spMkLst>
            <pc:docMk/>
            <pc:sldMk cId="3803375574" sldId="312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38:40.582" v="1267"/>
          <ac:spMkLst>
            <pc:docMk/>
            <pc:sldMk cId="3803375574" sldId="312"/>
            <ac:spMk id="82" creationId="{00000000-0000-0000-0000-000000000000}"/>
          </ac:spMkLst>
        </pc:spChg>
        <pc:picChg chg="add del">
          <ac:chgData name="Mohammad Mahdi Heydari Dastjerdi" userId="e9b44567-4499-4cbf-b455-8c54534b3ec1" providerId="ADAL" clId="{8DE7779D-1A38-467F-9C14-4AFA86D0CA7E}" dt="2022-09-22T16:39:13.497" v="1274" actId="22"/>
          <ac:picMkLst>
            <pc:docMk/>
            <pc:sldMk cId="3803375574" sldId="312"/>
            <ac:picMk id="4" creationId="{44ED7C1D-C602-67B0-8CA1-20342D0B06B2}"/>
          </ac:picMkLst>
        </pc:picChg>
        <pc:picChg chg="add mod">
          <ac:chgData name="Mohammad Mahdi Heydari Dastjerdi" userId="e9b44567-4499-4cbf-b455-8c54534b3ec1" providerId="ADAL" clId="{8DE7779D-1A38-467F-9C14-4AFA86D0CA7E}" dt="2022-09-22T16:39:52.300" v="1279" actId="1076"/>
          <ac:picMkLst>
            <pc:docMk/>
            <pc:sldMk cId="3803375574" sldId="312"/>
            <ac:picMk id="6" creationId="{F421D808-3B7C-9191-38A4-5FDC10C15FDD}"/>
          </ac:picMkLst>
        </pc:picChg>
      </pc:sldChg>
      <pc:sldChg chg="delSp modSp add mod">
        <pc:chgData name="Mohammad Mahdi Heydari Dastjerdi" userId="e9b44567-4499-4cbf-b455-8c54534b3ec1" providerId="ADAL" clId="{8DE7779D-1A38-467F-9C14-4AFA86D0CA7E}" dt="2022-09-22T16:44:19.645" v="1295" actId="207"/>
        <pc:sldMkLst>
          <pc:docMk/>
          <pc:sldMk cId="2015115440" sldId="313"/>
        </pc:sldMkLst>
        <pc:spChg chg="mod">
          <ac:chgData name="Mohammad Mahdi Heydari Dastjerdi" userId="e9b44567-4499-4cbf-b455-8c54534b3ec1" providerId="ADAL" clId="{8DE7779D-1A38-467F-9C14-4AFA86D0CA7E}" dt="2022-09-22T16:44:19.645" v="1295" actId="207"/>
          <ac:spMkLst>
            <pc:docMk/>
            <pc:sldMk cId="2015115440" sldId="313"/>
            <ac:spMk id="2" creationId="{9F5CB7BC-6E08-BFA1-58A8-7073043B0D20}"/>
          </ac:spMkLst>
        </pc:spChg>
        <pc:picChg chg="del">
          <ac:chgData name="Mohammad Mahdi Heydari Dastjerdi" userId="e9b44567-4499-4cbf-b455-8c54534b3ec1" providerId="ADAL" clId="{8DE7779D-1A38-467F-9C14-4AFA86D0CA7E}" dt="2022-09-22T16:40:42.212" v="1286" actId="478"/>
          <ac:picMkLst>
            <pc:docMk/>
            <pc:sldMk cId="2015115440" sldId="313"/>
            <ac:picMk id="6" creationId="{F421D808-3B7C-9191-38A4-5FDC10C15FDD}"/>
          </ac:picMkLst>
        </pc:picChg>
      </pc:sldChg>
      <pc:sldChg chg="modSp add mod">
        <pc:chgData name="Mohammad Mahdi Heydari Dastjerdi" userId="e9b44567-4499-4cbf-b455-8c54534b3ec1" providerId="ADAL" clId="{8DE7779D-1A38-467F-9C14-4AFA86D0CA7E}" dt="2022-09-22T16:52:23.925" v="1413" actId="20577"/>
        <pc:sldMkLst>
          <pc:docMk/>
          <pc:sldMk cId="1682036296" sldId="314"/>
        </pc:sldMkLst>
        <pc:spChg chg="mod">
          <ac:chgData name="Mohammad Mahdi Heydari Dastjerdi" userId="e9b44567-4499-4cbf-b455-8c54534b3ec1" providerId="ADAL" clId="{8DE7779D-1A38-467F-9C14-4AFA86D0CA7E}" dt="2022-09-22T16:52:23.925" v="1413" actId="20577"/>
          <ac:spMkLst>
            <pc:docMk/>
            <pc:sldMk cId="1682036296" sldId="314"/>
            <ac:spMk id="2" creationId="{9F5CB7BC-6E08-BFA1-58A8-7073043B0D20}"/>
          </ac:spMkLst>
        </pc:spChg>
      </pc:sldChg>
      <pc:sldChg chg="addSp modSp add mod">
        <pc:chgData name="Mohammad Mahdi Heydari Dastjerdi" userId="e9b44567-4499-4cbf-b455-8c54534b3ec1" providerId="ADAL" clId="{8DE7779D-1A38-467F-9C14-4AFA86D0CA7E}" dt="2022-09-22T16:53:48.367" v="1423" actId="114"/>
        <pc:sldMkLst>
          <pc:docMk/>
          <pc:sldMk cId="2978675718" sldId="315"/>
        </pc:sldMkLst>
        <pc:spChg chg="mod">
          <ac:chgData name="Mohammad Mahdi Heydari Dastjerdi" userId="e9b44567-4499-4cbf-b455-8c54534b3ec1" providerId="ADAL" clId="{8DE7779D-1A38-467F-9C14-4AFA86D0CA7E}" dt="2022-09-22T16:53:48.367" v="1423" actId="114"/>
          <ac:spMkLst>
            <pc:docMk/>
            <pc:sldMk cId="2978675718" sldId="315"/>
            <ac:spMk id="2" creationId="{9F5CB7BC-6E08-BFA1-58A8-7073043B0D20}"/>
          </ac:spMkLst>
        </pc:spChg>
        <pc:picChg chg="add mod">
          <ac:chgData name="Mohammad Mahdi Heydari Dastjerdi" userId="e9b44567-4499-4cbf-b455-8c54534b3ec1" providerId="ADAL" clId="{8DE7779D-1A38-467F-9C14-4AFA86D0CA7E}" dt="2022-09-22T16:53:35.562" v="1421" actId="1076"/>
          <ac:picMkLst>
            <pc:docMk/>
            <pc:sldMk cId="2978675718" sldId="315"/>
            <ac:picMk id="4" creationId="{A685D061-9189-B64F-FFA2-0463992C6387}"/>
          </ac:picMkLst>
        </pc:picChg>
      </pc:sldChg>
      <pc:sldChg chg="delSp modSp add mod">
        <pc:chgData name="Mohammad Mahdi Heydari Dastjerdi" userId="e9b44567-4499-4cbf-b455-8c54534b3ec1" providerId="ADAL" clId="{8DE7779D-1A38-467F-9C14-4AFA86D0CA7E}" dt="2022-09-22T16:58:57.346" v="1471" actId="207"/>
        <pc:sldMkLst>
          <pc:docMk/>
          <pc:sldMk cId="620295353" sldId="316"/>
        </pc:sldMkLst>
        <pc:spChg chg="mod">
          <ac:chgData name="Mohammad Mahdi Heydari Dastjerdi" userId="e9b44567-4499-4cbf-b455-8c54534b3ec1" providerId="ADAL" clId="{8DE7779D-1A38-467F-9C14-4AFA86D0CA7E}" dt="2022-09-22T16:58:57.346" v="1471" actId="207"/>
          <ac:spMkLst>
            <pc:docMk/>
            <pc:sldMk cId="620295353" sldId="316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6:55:34.897" v="1425"/>
          <ac:spMkLst>
            <pc:docMk/>
            <pc:sldMk cId="620295353" sldId="316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6:57:20.565" v="1456" actId="478"/>
          <ac:picMkLst>
            <pc:docMk/>
            <pc:sldMk cId="620295353" sldId="316"/>
            <ac:picMk id="4" creationId="{A685D061-9189-B64F-FFA2-0463992C6387}"/>
          </ac:picMkLst>
        </pc:picChg>
      </pc:sldChg>
      <pc:sldChg chg="addSp delSp modSp add mod">
        <pc:chgData name="Mohammad Mahdi Heydari Dastjerdi" userId="e9b44567-4499-4cbf-b455-8c54534b3ec1" providerId="ADAL" clId="{8DE7779D-1A38-467F-9C14-4AFA86D0CA7E}" dt="2022-09-22T17:00:00.027" v="1513" actId="1076"/>
        <pc:sldMkLst>
          <pc:docMk/>
          <pc:sldMk cId="4222331067" sldId="317"/>
        </pc:sldMkLst>
        <pc:spChg chg="mod">
          <ac:chgData name="Mohammad Mahdi Heydari Dastjerdi" userId="e9b44567-4499-4cbf-b455-8c54534b3ec1" providerId="ADAL" clId="{8DE7779D-1A38-467F-9C14-4AFA86D0CA7E}" dt="2022-09-22T16:59:46.417" v="1510" actId="20577"/>
          <ac:spMkLst>
            <pc:docMk/>
            <pc:sldMk cId="4222331067" sldId="317"/>
            <ac:spMk id="2" creationId="{9F5CB7BC-6E08-BFA1-58A8-7073043B0D20}"/>
          </ac:spMkLst>
        </pc:spChg>
        <pc:picChg chg="del">
          <ac:chgData name="Mohammad Mahdi Heydari Dastjerdi" userId="e9b44567-4499-4cbf-b455-8c54534b3ec1" providerId="ADAL" clId="{8DE7779D-1A38-467F-9C14-4AFA86D0CA7E}" dt="2022-09-22T16:59:51.671" v="1511" actId="478"/>
          <ac:picMkLst>
            <pc:docMk/>
            <pc:sldMk cId="4222331067" sldId="317"/>
            <ac:picMk id="4" creationId="{A685D061-9189-B64F-FFA2-0463992C6387}"/>
          </ac:picMkLst>
        </pc:picChg>
        <pc:picChg chg="add mod">
          <ac:chgData name="Mohammad Mahdi Heydari Dastjerdi" userId="e9b44567-4499-4cbf-b455-8c54534b3ec1" providerId="ADAL" clId="{8DE7779D-1A38-467F-9C14-4AFA86D0CA7E}" dt="2022-09-22T17:00:00.027" v="1513" actId="1076"/>
          <ac:picMkLst>
            <pc:docMk/>
            <pc:sldMk cId="4222331067" sldId="317"/>
            <ac:picMk id="5" creationId="{1E754F8C-DB79-5A32-B8AA-00CDCE9CE0A9}"/>
          </ac:picMkLst>
        </pc:picChg>
      </pc:sldChg>
      <pc:sldChg chg="modSp add mod ord modNotesTx">
        <pc:chgData name="Mohammad Mahdi Heydari Dastjerdi" userId="e9b44567-4499-4cbf-b455-8c54534b3ec1" providerId="ADAL" clId="{8DE7779D-1A38-467F-9C14-4AFA86D0CA7E}" dt="2022-09-22T16:57:08.094" v="1455" actId="20577"/>
        <pc:sldMkLst>
          <pc:docMk/>
          <pc:sldMk cId="4211056769" sldId="318"/>
        </pc:sldMkLst>
        <pc:spChg chg="mod">
          <ac:chgData name="Mohammad Mahdi Heydari Dastjerdi" userId="e9b44567-4499-4cbf-b455-8c54534b3ec1" providerId="ADAL" clId="{8DE7779D-1A38-467F-9C14-4AFA86D0CA7E}" dt="2022-09-22T16:57:08.094" v="1455" actId="20577"/>
          <ac:spMkLst>
            <pc:docMk/>
            <pc:sldMk cId="4211056769" sldId="318"/>
            <ac:spMk id="76" creationId="{00000000-0000-0000-0000-000000000000}"/>
          </ac:spMkLst>
        </pc:spChg>
      </pc:sldChg>
      <pc:sldChg chg="addSp delSp modSp add mod">
        <pc:chgData name="Mohammad Mahdi Heydari Dastjerdi" userId="e9b44567-4499-4cbf-b455-8c54534b3ec1" providerId="ADAL" clId="{8DE7779D-1A38-467F-9C14-4AFA86D0CA7E}" dt="2022-09-22T17:01:03.579" v="1549" actId="1076"/>
        <pc:sldMkLst>
          <pc:docMk/>
          <pc:sldMk cId="3179134509" sldId="319"/>
        </pc:sldMkLst>
        <pc:spChg chg="mod">
          <ac:chgData name="Mohammad Mahdi Heydari Dastjerdi" userId="e9b44567-4499-4cbf-b455-8c54534b3ec1" providerId="ADAL" clId="{8DE7779D-1A38-467F-9C14-4AFA86D0CA7E}" dt="2022-09-22T17:00:28.054" v="1542" actId="20577"/>
          <ac:spMkLst>
            <pc:docMk/>
            <pc:sldMk cId="3179134509" sldId="319"/>
            <ac:spMk id="2" creationId="{9F5CB7BC-6E08-BFA1-58A8-7073043B0D20}"/>
          </ac:spMkLst>
        </pc:spChg>
        <pc:picChg chg="add del mod">
          <ac:chgData name="Mohammad Mahdi Heydari Dastjerdi" userId="e9b44567-4499-4cbf-b455-8c54534b3ec1" providerId="ADAL" clId="{8DE7779D-1A38-467F-9C14-4AFA86D0CA7E}" dt="2022-09-22T17:00:38.542" v="1546" actId="478"/>
          <ac:picMkLst>
            <pc:docMk/>
            <pc:sldMk cId="3179134509" sldId="319"/>
            <ac:picMk id="4" creationId="{BAB33728-745A-8294-649B-8D0CC7D35470}"/>
          </ac:picMkLst>
        </pc:picChg>
        <pc:picChg chg="del">
          <ac:chgData name="Mohammad Mahdi Heydari Dastjerdi" userId="e9b44567-4499-4cbf-b455-8c54534b3ec1" providerId="ADAL" clId="{8DE7779D-1A38-467F-9C14-4AFA86D0CA7E}" dt="2022-09-22T17:00:33.395" v="1543" actId="478"/>
          <ac:picMkLst>
            <pc:docMk/>
            <pc:sldMk cId="3179134509" sldId="319"/>
            <ac:picMk id="5" creationId="{1E754F8C-DB79-5A32-B8AA-00CDCE9CE0A9}"/>
          </ac:picMkLst>
        </pc:picChg>
        <pc:picChg chg="add mod">
          <ac:chgData name="Mohammad Mahdi Heydari Dastjerdi" userId="e9b44567-4499-4cbf-b455-8c54534b3ec1" providerId="ADAL" clId="{8DE7779D-1A38-467F-9C14-4AFA86D0CA7E}" dt="2022-09-22T17:01:03.579" v="1549" actId="1076"/>
          <ac:picMkLst>
            <pc:docMk/>
            <pc:sldMk cId="3179134509" sldId="319"/>
            <ac:picMk id="7" creationId="{7FE700D6-B909-F8E9-F9E5-B2636A29C6F1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7:15:38.452" v="1747" actId="20577"/>
        <pc:sldMkLst>
          <pc:docMk/>
          <pc:sldMk cId="421545131" sldId="320"/>
        </pc:sldMkLst>
        <pc:spChg chg="mod">
          <ac:chgData name="Mohammad Mahdi Heydari Dastjerdi" userId="e9b44567-4499-4cbf-b455-8c54534b3ec1" providerId="ADAL" clId="{8DE7779D-1A38-467F-9C14-4AFA86D0CA7E}" dt="2022-09-22T17:03:59.720" v="1597" actId="14100"/>
          <ac:spMkLst>
            <pc:docMk/>
            <pc:sldMk cId="421545131" sldId="320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7:02:27.597" v="1566" actId="20577"/>
          <ac:spMkLst>
            <pc:docMk/>
            <pc:sldMk cId="421545131" sldId="320"/>
            <ac:spMk id="82" creationId="{00000000-0000-0000-0000-000000000000}"/>
          </ac:spMkLst>
        </pc:spChg>
        <pc:picChg chg="add mod">
          <ac:chgData name="Mohammad Mahdi Heydari Dastjerdi" userId="e9b44567-4499-4cbf-b455-8c54534b3ec1" providerId="ADAL" clId="{8DE7779D-1A38-467F-9C14-4AFA86D0CA7E}" dt="2022-09-22T17:04:04.325" v="1599" actId="14100"/>
          <ac:picMkLst>
            <pc:docMk/>
            <pc:sldMk cId="421545131" sldId="320"/>
            <ac:picMk id="4" creationId="{3AF13FFA-4E7D-2D66-81CC-6809C1B3F3ED}"/>
          </ac:picMkLst>
        </pc:picChg>
        <pc:picChg chg="del">
          <ac:chgData name="Mohammad Mahdi Heydari Dastjerdi" userId="e9b44567-4499-4cbf-b455-8c54534b3ec1" providerId="ADAL" clId="{8DE7779D-1A38-467F-9C14-4AFA86D0CA7E}" dt="2022-09-22T17:03:09.866" v="1583" actId="478"/>
          <ac:picMkLst>
            <pc:docMk/>
            <pc:sldMk cId="421545131" sldId="320"/>
            <ac:picMk id="7" creationId="{7FE700D6-B909-F8E9-F9E5-B2636A29C6F1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7:15:32.244" v="1745" actId="20577"/>
        <pc:sldMkLst>
          <pc:docMk/>
          <pc:sldMk cId="2668146220" sldId="321"/>
        </pc:sldMkLst>
        <pc:spChg chg="mod">
          <ac:chgData name="Mohammad Mahdi Heydari Dastjerdi" userId="e9b44567-4499-4cbf-b455-8c54534b3ec1" providerId="ADAL" clId="{8DE7779D-1A38-467F-9C14-4AFA86D0CA7E}" dt="2022-09-22T17:07:49.715" v="1648"/>
          <ac:spMkLst>
            <pc:docMk/>
            <pc:sldMk cId="2668146220" sldId="321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7:06:24.687" v="1637" actId="20577"/>
          <ac:spMkLst>
            <pc:docMk/>
            <pc:sldMk cId="2668146220" sldId="321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7:07:09.396" v="1638" actId="478"/>
          <ac:picMkLst>
            <pc:docMk/>
            <pc:sldMk cId="2668146220" sldId="321"/>
            <ac:picMk id="4" creationId="{3AF13FFA-4E7D-2D66-81CC-6809C1B3F3ED}"/>
          </ac:picMkLst>
        </pc:picChg>
        <pc:picChg chg="add del">
          <ac:chgData name="Mohammad Mahdi Heydari Dastjerdi" userId="e9b44567-4499-4cbf-b455-8c54534b3ec1" providerId="ADAL" clId="{8DE7779D-1A38-467F-9C14-4AFA86D0CA7E}" dt="2022-09-22T17:07:59.088" v="1650" actId="22"/>
          <ac:picMkLst>
            <pc:docMk/>
            <pc:sldMk cId="2668146220" sldId="321"/>
            <ac:picMk id="5" creationId="{8028E77F-427D-CE9A-A1C1-AA72D203164F}"/>
          </ac:picMkLst>
        </pc:picChg>
        <pc:picChg chg="add mod">
          <ac:chgData name="Mohammad Mahdi Heydari Dastjerdi" userId="e9b44567-4499-4cbf-b455-8c54534b3ec1" providerId="ADAL" clId="{8DE7779D-1A38-467F-9C14-4AFA86D0CA7E}" dt="2022-09-22T17:08:34.215" v="1653" actId="1076"/>
          <ac:picMkLst>
            <pc:docMk/>
            <pc:sldMk cId="2668146220" sldId="321"/>
            <ac:picMk id="7" creationId="{A1FAB0FD-390B-D5DF-31D1-9D164C6ECCDA}"/>
          </ac:picMkLst>
        </pc:picChg>
      </pc:sldChg>
      <pc:sldChg chg="addSp delSp modSp add mod modNotesTx">
        <pc:chgData name="Mohammad Mahdi Heydari Dastjerdi" userId="e9b44567-4499-4cbf-b455-8c54534b3ec1" providerId="ADAL" clId="{8DE7779D-1A38-467F-9C14-4AFA86D0CA7E}" dt="2022-09-22T17:15:26.621" v="1743" actId="20577"/>
        <pc:sldMkLst>
          <pc:docMk/>
          <pc:sldMk cId="3023617640" sldId="322"/>
        </pc:sldMkLst>
        <pc:spChg chg="mod">
          <ac:chgData name="Mohammad Mahdi Heydari Dastjerdi" userId="e9b44567-4499-4cbf-b455-8c54534b3ec1" providerId="ADAL" clId="{8DE7779D-1A38-467F-9C14-4AFA86D0CA7E}" dt="2022-09-22T17:14:09.195" v="1733" actId="5793"/>
          <ac:spMkLst>
            <pc:docMk/>
            <pc:sldMk cId="3023617640" sldId="322"/>
            <ac:spMk id="2" creationId="{9F5CB7BC-6E08-BFA1-58A8-7073043B0D20}"/>
          </ac:spMkLst>
        </pc:spChg>
        <pc:picChg chg="add del">
          <ac:chgData name="Mohammad Mahdi Heydari Dastjerdi" userId="e9b44567-4499-4cbf-b455-8c54534b3ec1" providerId="ADAL" clId="{8DE7779D-1A38-467F-9C14-4AFA86D0CA7E}" dt="2022-09-22T17:14:12.594" v="1735" actId="22"/>
          <ac:picMkLst>
            <pc:docMk/>
            <pc:sldMk cId="3023617640" sldId="322"/>
            <ac:picMk id="4" creationId="{9307CDFA-429A-A6A9-3C74-A327810D5A75}"/>
          </ac:picMkLst>
        </pc:picChg>
        <pc:picChg chg="add mod">
          <ac:chgData name="Mohammad Mahdi Heydari Dastjerdi" userId="e9b44567-4499-4cbf-b455-8c54534b3ec1" providerId="ADAL" clId="{8DE7779D-1A38-467F-9C14-4AFA86D0CA7E}" dt="2022-09-22T17:15:22.823" v="1742" actId="1076"/>
          <ac:picMkLst>
            <pc:docMk/>
            <pc:sldMk cId="3023617640" sldId="322"/>
            <ac:picMk id="6" creationId="{0256B200-D961-51E2-B7B5-93B078066633}"/>
          </ac:picMkLst>
        </pc:picChg>
        <pc:picChg chg="del">
          <ac:chgData name="Mohammad Mahdi Heydari Dastjerdi" userId="e9b44567-4499-4cbf-b455-8c54534b3ec1" providerId="ADAL" clId="{8DE7779D-1A38-467F-9C14-4AFA86D0CA7E}" dt="2022-09-22T17:09:20.818" v="1660" actId="478"/>
          <ac:picMkLst>
            <pc:docMk/>
            <pc:sldMk cId="3023617640" sldId="322"/>
            <ac:picMk id="7" creationId="{A1FAB0FD-390B-D5DF-31D1-9D164C6ECCDA}"/>
          </ac:picMkLst>
        </pc:picChg>
      </pc:sldChg>
      <pc:sldChg chg="add ord modNotesTx">
        <pc:chgData name="Mohammad Mahdi Heydari Dastjerdi" userId="e9b44567-4499-4cbf-b455-8c54534b3ec1" providerId="ADAL" clId="{8DE7779D-1A38-467F-9C14-4AFA86D0CA7E}" dt="2022-09-22T17:15:29.935" v="1744" actId="20577"/>
        <pc:sldMkLst>
          <pc:docMk/>
          <pc:sldMk cId="1915637324" sldId="323"/>
        </pc:sldMkLst>
      </pc:sldChg>
      <pc:sldChg chg="delSp modSp add mod">
        <pc:chgData name="Mohammad Mahdi Heydari Dastjerdi" userId="e9b44567-4499-4cbf-b455-8c54534b3ec1" providerId="ADAL" clId="{8DE7779D-1A38-467F-9C14-4AFA86D0CA7E}" dt="2022-09-22T17:18:28.343" v="1808"/>
        <pc:sldMkLst>
          <pc:docMk/>
          <pc:sldMk cId="191614445" sldId="324"/>
        </pc:sldMkLst>
        <pc:spChg chg="mod">
          <ac:chgData name="Mohammad Mahdi Heydari Dastjerdi" userId="e9b44567-4499-4cbf-b455-8c54534b3ec1" providerId="ADAL" clId="{8DE7779D-1A38-467F-9C14-4AFA86D0CA7E}" dt="2022-09-22T17:18:28.343" v="1808"/>
          <ac:spMkLst>
            <pc:docMk/>
            <pc:sldMk cId="191614445" sldId="324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7:15:58.856" v="1749"/>
          <ac:spMkLst>
            <pc:docMk/>
            <pc:sldMk cId="191614445" sldId="324"/>
            <ac:spMk id="82" creationId="{00000000-0000-0000-0000-000000000000}"/>
          </ac:spMkLst>
        </pc:spChg>
        <pc:picChg chg="del">
          <ac:chgData name="Mohammad Mahdi Heydari Dastjerdi" userId="e9b44567-4499-4cbf-b455-8c54534b3ec1" providerId="ADAL" clId="{8DE7779D-1A38-467F-9C14-4AFA86D0CA7E}" dt="2022-09-22T17:16:46.901" v="1750" actId="478"/>
          <ac:picMkLst>
            <pc:docMk/>
            <pc:sldMk cId="191614445" sldId="324"/>
            <ac:picMk id="6" creationId="{0256B200-D961-51E2-B7B5-93B078066633}"/>
          </ac:picMkLst>
        </pc:picChg>
      </pc:sldChg>
      <pc:sldChg chg="modSp add mod">
        <pc:chgData name="Mohammad Mahdi Heydari Dastjerdi" userId="e9b44567-4499-4cbf-b455-8c54534b3ec1" providerId="ADAL" clId="{8DE7779D-1A38-467F-9C14-4AFA86D0CA7E}" dt="2022-09-22T17:25:43.187" v="1892" actId="20577"/>
        <pc:sldMkLst>
          <pc:docMk/>
          <pc:sldMk cId="1916628120" sldId="325"/>
        </pc:sldMkLst>
        <pc:spChg chg="mod">
          <ac:chgData name="Mohammad Mahdi Heydari Dastjerdi" userId="e9b44567-4499-4cbf-b455-8c54534b3ec1" providerId="ADAL" clId="{8DE7779D-1A38-467F-9C14-4AFA86D0CA7E}" dt="2022-09-22T17:25:43.187" v="1892" actId="20577"/>
          <ac:spMkLst>
            <pc:docMk/>
            <pc:sldMk cId="1916628120" sldId="325"/>
            <ac:spMk id="2" creationId="{9F5CB7BC-6E08-BFA1-58A8-7073043B0D20}"/>
          </ac:spMkLst>
        </pc:spChg>
        <pc:spChg chg="mod">
          <ac:chgData name="Mohammad Mahdi Heydari Dastjerdi" userId="e9b44567-4499-4cbf-b455-8c54534b3ec1" providerId="ADAL" clId="{8DE7779D-1A38-467F-9C14-4AFA86D0CA7E}" dt="2022-09-22T17:20:54.792" v="1813" actId="20577"/>
          <ac:spMkLst>
            <pc:docMk/>
            <pc:sldMk cId="1916628120" sldId="325"/>
            <ac:spMk id="82" creationId="{00000000-0000-0000-0000-000000000000}"/>
          </ac:spMkLst>
        </pc:spChg>
      </pc:sldChg>
      <pc:sldChg chg="addSp delSp modSp add mod">
        <pc:chgData name="Mohammad Mahdi Heydari Dastjerdi" userId="e9b44567-4499-4cbf-b455-8c54534b3ec1" providerId="ADAL" clId="{8DE7779D-1A38-467F-9C14-4AFA86D0CA7E}" dt="2022-09-22T17:28:26.768" v="2071" actId="1076"/>
        <pc:sldMkLst>
          <pc:docMk/>
          <pc:sldMk cId="576681717" sldId="326"/>
        </pc:sldMkLst>
        <pc:spChg chg="mod">
          <ac:chgData name="Mohammad Mahdi Heydari Dastjerdi" userId="e9b44567-4499-4cbf-b455-8c54534b3ec1" providerId="ADAL" clId="{8DE7779D-1A38-467F-9C14-4AFA86D0CA7E}" dt="2022-09-22T17:27:47.735" v="2066" actId="20577"/>
          <ac:spMkLst>
            <pc:docMk/>
            <pc:sldMk cId="576681717" sldId="326"/>
            <ac:spMk id="2" creationId="{9F5CB7BC-6E08-BFA1-58A8-7073043B0D20}"/>
          </ac:spMkLst>
        </pc:spChg>
        <pc:picChg chg="add del">
          <ac:chgData name="Mohammad Mahdi Heydari Dastjerdi" userId="e9b44567-4499-4cbf-b455-8c54534b3ec1" providerId="ADAL" clId="{8DE7779D-1A38-467F-9C14-4AFA86D0CA7E}" dt="2022-09-22T17:27:54.344" v="2068" actId="22"/>
          <ac:picMkLst>
            <pc:docMk/>
            <pc:sldMk cId="576681717" sldId="326"/>
            <ac:picMk id="4" creationId="{B30B6594-F2EA-A575-42FE-8839C30A298A}"/>
          </ac:picMkLst>
        </pc:picChg>
        <pc:picChg chg="add mod">
          <ac:chgData name="Mohammad Mahdi Heydari Dastjerdi" userId="e9b44567-4499-4cbf-b455-8c54534b3ec1" providerId="ADAL" clId="{8DE7779D-1A38-467F-9C14-4AFA86D0CA7E}" dt="2022-09-22T17:28:26.768" v="2071" actId="1076"/>
          <ac:picMkLst>
            <pc:docMk/>
            <pc:sldMk cId="576681717" sldId="326"/>
            <ac:picMk id="6" creationId="{F050DC16-3B89-B1B6-E11C-100052989D27}"/>
          </ac:picMkLst>
        </pc:picChg>
      </pc:sldChg>
    </pc:docChg>
  </pc:docChgLst>
  <pc:docChgLst>
    <pc:chgData name="Mohammad Mahdi Heydari Dastjerdi" userId="e9b44567-4499-4cbf-b455-8c54534b3ec1" providerId="ADAL" clId="{059F7557-A66A-4989-9F01-ACA033E81FB2}"/>
    <pc:docChg chg="modSld">
      <pc:chgData name="Mohammad Mahdi Heydari Dastjerdi" userId="e9b44567-4499-4cbf-b455-8c54534b3ec1" providerId="ADAL" clId="{059F7557-A66A-4989-9F01-ACA033E81FB2}" dt="2022-09-15T23:00:18.402" v="9" actId="20577"/>
      <pc:docMkLst>
        <pc:docMk/>
      </pc:docMkLst>
      <pc:sldChg chg="modSp mod">
        <pc:chgData name="Mohammad Mahdi Heydari Dastjerdi" userId="e9b44567-4499-4cbf-b455-8c54534b3ec1" providerId="ADAL" clId="{059F7557-A66A-4989-9F01-ACA033E81FB2}" dt="2022-09-15T22:58:43.519" v="0" actId="20577"/>
        <pc:sldMkLst>
          <pc:docMk/>
          <pc:sldMk cId="2625049419" sldId="261"/>
        </pc:sldMkLst>
        <pc:spChg chg="mod">
          <ac:chgData name="Mohammad Mahdi Heydari Dastjerdi" userId="e9b44567-4499-4cbf-b455-8c54534b3ec1" providerId="ADAL" clId="{059F7557-A66A-4989-9F01-ACA033E81FB2}" dt="2022-09-15T22:58:43.519" v="0" actId="20577"/>
          <ac:spMkLst>
            <pc:docMk/>
            <pc:sldMk cId="2625049419" sldId="261"/>
            <ac:spMk id="91" creationId="{00000000-0000-0000-0000-000000000000}"/>
          </ac:spMkLst>
        </pc:spChg>
      </pc:sldChg>
      <pc:sldChg chg="modSp mod">
        <pc:chgData name="Mohammad Mahdi Heydari Dastjerdi" userId="e9b44567-4499-4cbf-b455-8c54534b3ec1" providerId="ADAL" clId="{059F7557-A66A-4989-9F01-ACA033E81FB2}" dt="2022-09-15T22:59:16.765" v="7" actId="20577"/>
        <pc:sldMkLst>
          <pc:docMk/>
          <pc:sldMk cId="4102761134" sldId="279"/>
        </pc:sldMkLst>
        <pc:spChg chg="mod">
          <ac:chgData name="Mohammad Mahdi Heydari Dastjerdi" userId="e9b44567-4499-4cbf-b455-8c54534b3ec1" providerId="ADAL" clId="{059F7557-A66A-4989-9F01-ACA033E81FB2}" dt="2022-09-15T22:59:16.765" v="7" actId="20577"/>
          <ac:spMkLst>
            <pc:docMk/>
            <pc:sldMk cId="4102761134" sldId="279"/>
            <ac:spMk id="91" creationId="{00000000-0000-0000-0000-000000000000}"/>
          </ac:spMkLst>
        </pc:spChg>
      </pc:sldChg>
      <pc:sldChg chg="modSp mod">
        <pc:chgData name="Mohammad Mahdi Heydari Dastjerdi" userId="e9b44567-4499-4cbf-b455-8c54534b3ec1" providerId="ADAL" clId="{059F7557-A66A-4989-9F01-ACA033E81FB2}" dt="2022-09-15T23:00:18.402" v="9" actId="20577"/>
        <pc:sldMkLst>
          <pc:docMk/>
          <pc:sldMk cId="155976181" sldId="293"/>
        </pc:sldMkLst>
        <pc:spChg chg="mod">
          <ac:chgData name="Mohammad Mahdi Heydari Dastjerdi" userId="e9b44567-4499-4cbf-b455-8c54534b3ec1" providerId="ADAL" clId="{059F7557-A66A-4989-9F01-ACA033E81FB2}" dt="2022-09-15T23:00:18.402" v="9" actId="20577"/>
          <ac:spMkLst>
            <pc:docMk/>
            <pc:sldMk cId="155976181" sldId="293"/>
            <ac:spMk id="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0980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800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9033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429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444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XML Schema is newer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5010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71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52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2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85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44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95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69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53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06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76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13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24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3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6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16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93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Standard XML querying/translation languages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84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57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801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607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05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255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7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3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818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21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7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7298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46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/>
            <a:r>
              <a:rPr lang="en-US" dirty="0"/>
              <a:t>So, you can execute JS on your device without the need to a server.</a:t>
            </a:r>
          </a:p>
          <a:p>
            <a:pPr marL="457200" indent="-317500"/>
            <a:endParaRPr lang="en-US" dirty="0"/>
          </a:p>
          <a:p>
            <a:pPr marL="457200" indent="-317500"/>
            <a:r>
              <a:rPr lang="en-US" dirty="0"/>
              <a:t>It can lift the load from the servers and move the processing to the browsers (clients). You can serve more clients and your web application will be faster and more efficient.</a:t>
            </a:r>
          </a:p>
          <a:p>
            <a:pPr marL="457200" indent="-317500"/>
            <a:endParaRPr lang="en-US" dirty="0"/>
          </a:p>
          <a:p>
            <a:pPr marL="457200" indent="-317500"/>
            <a:r>
              <a:rPr lang="en-US" dirty="0"/>
              <a:t>JS has many frameworks and libraries like Angular, Node, React, Vue, etc. but it is beyond the scope of this course.</a:t>
            </a:r>
          </a:p>
          <a:p>
            <a:pPr marL="457200" indent="-317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976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We should keep using AJAX in a balance. There are certain points where it is logical to reload the page.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281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26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063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647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370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9975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255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Script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impleisbetterthancomplex.com/tutorial/2016/08/29/how-to-work-with-ajax-request-with-django.html" TargetMode="External"/><Relationship Id="rId4" Type="http://schemas.openxmlformats.org/officeDocument/2006/relationships/hyperlink" Target="https://www.w3schools.com/js/js_ajax_intro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2293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Multimedia Data Management</a:t>
            </a:r>
            <a:endParaRPr sz="40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2022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460950" y="24740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9 – Ajax / XML</a:t>
            </a:r>
            <a:endParaRPr sz="3000" dirty="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1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Structure of XML Data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Mixture of text with sub-elements is legal in XML.</a:t>
            </a:r>
          </a:p>
          <a:p>
            <a:pPr marL="800100"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Example:</a:t>
            </a:r>
          </a:p>
          <a:p>
            <a:pPr marL="800100"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800100"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800100"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800100"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Useful for document processing rather than data processing which deals with structured data</a:t>
            </a:r>
          </a:p>
          <a:p>
            <a:pPr marL="800100"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76C35-12DC-804D-9917-11FD2D5CA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12" y="2282934"/>
            <a:ext cx="53244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2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Structure of XML Data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Elements can have </a:t>
            </a:r>
            <a:r>
              <a:rPr lang="en-US" sz="2200" dirty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  <a:p>
            <a:pPr marL="800100"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800100"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800100"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800100"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Attributes are specified by 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</a:rPr>
              <a:t>name=value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pairs inside the starting tag of an element</a:t>
            </a:r>
          </a:p>
          <a:p>
            <a:pPr marL="285750" indent="-285750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An element may have several attributes, but each attribute name can only occur once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05DF6-53E6-7AA5-01BC-9867CA1BA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345" y="1816795"/>
            <a:ext cx="4775643" cy="1427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D4C37B-8E06-A376-B334-F1C560ADD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345" y="5664001"/>
            <a:ext cx="5173184" cy="3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9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Attributes vs. Subelements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Distinction between subelement and attribute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In the context of documents, attributes are part of markup, while subelement contents are part of the basic document contents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In the context of data representation, the difference is unclear and may be confusing</a:t>
            </a:r>
          </a:p>
          <a:p>
            <a:pPr marL="482600" lvl="1" indent="0"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Suggestion: use attributes for identifiers of elements, and use subelements for other contents</a:t>
            </a:r>
          </a:p>
        </p:txBody>
      </p:sp>
    </p:spTree>
    <p:extLst>
      <p:ext uri="{BB962C8B-B14F-4D97-AF65-F5344CB8AC3E}">
        <p14:creationId xmlns:p14="http://schemas.microsoft.com/office/powerpoint/2010/main" val="274693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Namespaces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XML data must be exchanged between organizations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Same tag name may have different meaning in different organizations, causing confusion on exchanged documents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Specifying a unique string as an element name avoids confusion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Better solution: use </a:t>
            </a:r>
            <a:r>
              <a:rPr lang="en-US" sz="2000" dirty="0" err="1">
                <a:solidFill>
                  <a:schemeClr val="accent2"/>
                </a:solidFill>
              </a:rPr>
              <a:t>unique-name:element-name</a:t>
            </a:r>
            <a:endParaRPr lang="en-US" sz="2000" dirty="0">
              <a:solidFill>
                <a:schemeClr val="accent2"/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Avoid using long unique names all over document by using XML Namespaces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38D21-0519-1C74-86A0-02E4D7AA7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340" y="4860094"/>
            <a:ext cx="4916010" cy="19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7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XML Syntax Cont.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Elements without subelements or text content can be abbreviated by single tags: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To store string data that may contain tags, without the tags being interpreted as subelements, use CDATA as below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Here, &lt;course&gt; and &lt;/course&gt; are treated as just strings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CDATA stands for “character data”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B6649-B5B9-E678-1BEF-0CAB9CBE9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87" y="2049245"/>
            <a:ext cx="6638925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188A19-3B1C-A1F2-77F8-7521F922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136" y="4303931"/>
            <a:ext cx="35528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8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XML Document Schema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Database schemas constrain what information can be stored, and the data types of stored values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XML documents are not required to have an associated schema</a:t>
            </a: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However, schemas are very important for XML data exchange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Otherwise, a site cannot automatically interpret data received from another site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Two mechanisms for specifying XML schema</a:t>
            </a:r>
          </a:p>
          <a:p>
            <a:pPr marL="800100" lvl="1"/>
            <a:r>
              <a:rPr lang="en-US" sz="1600" dirty="0">
                <a:solidFill>
                  <a:schemeClr val="tx1"/>
                </a:solidFill>
              </a:rPr>
              <a:t>Document Type Definition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(DTD)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800100" lvl="1"/>
            <a:r>
              <a:rPr lang="en-US" sz="1600" dirty="0">
                <a:solidFill>
                  <a:schemeClr val="tx1"/>
                </a:solidFill>
              </a:rPr>
              <a:t>XML Schema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5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Document Type Definition (DTD)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type of an XML document can be specified using a DTD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DTD constraints structure of XML data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What elements can occur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What attributes can/must an element have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What subelements can/must occur inside each element, and how many times.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DTD does not constrain data types like integer ...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All values represented as strings in XML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DTD syntax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&lt;!ELEMENT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element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subelements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-specification) &gt;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&lt;!ATTLIST element (attributes) &gt;</a:t>
            </a:r>
          </a:p>
        </p:txBody>
      </p:sp>
    </p:spTree>
    <p:extLst>
      <p:ext uri="{BB962C8B-B14F-4D97-AF65-F5344CB8AC3E}">
        <p14:creationId xmlns:p14="http://schemas.microsoft.com/office/powerpoint/2010/main" val="260946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Element Specification in DTD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Subelements can be specified as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names of elements, or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#PCDATA (parsed character data), i.e., character strings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EMPTY (no subelements) or ANY (anything can be a subelement)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DA2A9-39B2-5408-C00E-9670181B4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277" y="4523045"/>
            <a:ext cx="6729446" cy="15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3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University DTD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2610E-74CC-81E2-0B0A-38050756E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73" y="1321268"/>
            <a:ext cx="7556754" cy="50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82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Element Specification in DTD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Subelement specification may have regular expressions</a:t>
            </a:r>
          </a:p>
          <a:p>
            <a:pPr marL="342900"/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Notation: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“|” – or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“+” - 1 or more occurrences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“*” - 0 or more occurrences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“?” - 0 or 1 occurrence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42C03-24AA-AB72-9168-EAD703BB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77" y="1944687"/>
            <a:ext cx="7483246" cy="69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5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we exchange data more efficiently?</a:t>
            </a:r>
            <a:endParaRPr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Attribute Specification in DTD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Attribute specification : for each attribute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Name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Type of attribute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CDATA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ID (identifier) or IDREF (ID reference) or IDREFS (multiple IDREFs)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Whether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mandatory (#REQUIRED)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or not (#IMPLIED)</a:t>
            </a: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B45D3-DE30-21BC-49E2-7EDBD2942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37" y="5400675"/>
            <a:ext cx="56864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39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IDs and IDREFs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 element can have at most one attribute of type ID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ID attribute value of each element in an XML document must be distinct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Thus, the ID attribute value is an object identifier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 attribute of type IDREF must contain the ID value of another element in the same document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 attribute of type IDREFS contains a set of (0 or more) ID values. Each ID value must contain the ID value of an element in the same document</a:t>
            </a:r>
          </a:p>
        </p:txBody>
      </p:sp>
    </p:spTree>
    <p:extLst>
      <p:ext uri="{BB962C8B-B14F-4D97-AF65-F5344CB8AC3E}">
        <p14:creationId xmlns:p14="http://schemas.microsoft.com/office/powerpoint/2010/main" val="105312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University DTD with Attributes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27FBA-F70A-3AE4-50AA-949C1B580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73" y="1252537"/>
            <a:ext cx="7134353" cy="50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0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XML data with ID and IDREF attributes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7D4BD-310B-768C-F8DD-51893409F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81" y="1206079"/>
            <a:ext cx="8212138" cy="516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95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Limitations of DTDs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No typing of text elements and attributes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All values are strings, no integers, floats, etc.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Difficult to specify unordered sets of subelements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(A | B)* allows specification of an unordered set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Cannot ensure the number of times each of A and B occurs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IDs and IDREFs are untyped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The instructors attribute of a course may contain a reference to a department or another course, which is meaningless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instructors attribute should ideally be constrained to refer to instructor elements</a:t>
            </a:r>
          </a:p>
        </p:txBody>
      </p:sp>
    </p:spTree>
    <p:extLst>
      <p:ext uri="{BB962C8B-B14F-4D97-AF65-F5344CB8AC3E}">
        <p14:creationId xmlns:p14="http://schemas.microsoft.com/office/powerpoint/2010/main" val="389975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XML Schema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XML Schema is a more sophisticated schema language which addresses the drawbacks of DTDs.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Supports typing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Built-in types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E.g., string, integer, decimal, and boolean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Also, constraints on min/max values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User-defined types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Simple types with added restrictions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Complex types constructed using constructors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Many more features, including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uniqueness and foreign key constraints, inheritance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43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XML Schema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XML Schema is itself specified in XML syntax, unlike DTDs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More-standard representation, but verbose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XML Scheme is integrated with namespaces; E.g., “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xs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:”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BUT: XML Schema is significantly more complicated than DTDs.</a:t>
            </a:r>
          </a:p>
        </p:txBody>
      </p:sp>
    </p:spTree>
    <p:extLst>
      <p:ext uri="{BB962C8B-B14F-4D97-AF65-F5344CB8AC3E}">
        <p14:creationId xmlns:p14="http://schemas.microsoft.com/office/powerpoint/2010/main" val="3135543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XML Schema of University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470CB-CC86-8598-C987-D6894E0A2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15" y="1027256"/>
            <a:ext cx="6110969" cy="58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39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XML Schema of University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Choice of “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xs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:” was ours -- any other namespace prefix could be chosen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Element “university” has type “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universityType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”, which is defined separately</a:t>
            </a:r>
          </a:p>
          <a:p>
            <a:pPr marL="800100" lvl="1"/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xs:complexType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is used later to create the named complex type “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UniversityType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1608D-CFB1-3AD1-1263-2C6FCF270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00" y="1193998"/>
            <a:ext cx="7629599" cy="26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50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More features of XML Schema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Attributes specified by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xs:attribute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tag: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800100" lvl="1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adding the attribute use = “required” means value must be specified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F2A42-F62C-2CFE-DB83-A1F9F9A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2170112"/>
            <a:ext cx="36004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3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XML Introduction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XML: </a:t>
            </a:r>
            <a:r>
              <a:rPr lang="en-US" sz="2400" dirty="0">
                <a:solidFill>
                  <a:srgbClr val="FF0000"/>
                </a:solidFill>
              </a:rPr>
              <a:t>Ex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tensible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arkup </a:t>
            </a:r>
            <a:r>
              <a:rPr lang="en-US" sz="2400" dirty="0">
                <a:solidFill>
                  <a:srgbClr val="FF0000"/>
                </a:solidFill>
              </a:rPr>
              <a:t>L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anguage</a:t>
            </a:r>
          </a:p>
          <a:p>
            <a:pPr marL="342900"/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Markup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: anything in a document that is not intended to be part of the printed output.</a:t>
            </a:r>
          </a:p>
          <a:p>
            <a:pPr marL="342900"/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Documents have tags giving extra information about sections of the document.</a:t>
            </a:r>
          </a:p>
          <a:p>
            <a:pPr marL="342900"/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Extensible: unlike HTML, users can add new tags, and separately specify how the tag should be handled for display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More features of XML Schema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Key constraint: “department names form a key for department elements under the root university element:</a:t>
            </a:r>
          </a:p>
          <a:p>
            <a:pPr marL="342900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Foreign key constraint from course to department: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A5E5B-7302-83EF-7386-6FB0A1290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76" y="2160587"/>
            <a:ext cx="5913847" cy="1166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38E556-FF93-5FA7-215A-223BE83AF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076" y="4537352"/>
            <a:ext cx="6198025" cy="116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7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XML Schema vs DTD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Constraining elements texts to specific types; e.g., numeric types or complex types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User-defined types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Uniqueness and foreign-key constraints.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Integrating with namespaces to allow different parts of a document to conform to different schemas.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Restricting types to create specialized types, for instance by specifying minimum and maximum values.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Complex types to be extended by using a form of inheritance.</a:t>
            </a:r>
          </a:p>
        </p:txBody>
      </p:sp>
    </p:spTree>
    <p:extLst>
      <p:ext uri="{BB962C8B-B14F-4D97-AF65-F5344CB8AC3E}">
        <p14:creationId xmlns:p14="http://schemas.microsoft.com/office/powerpoint/2010/main" val="1241150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Querying XML Data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279600" y="825500"/>
            <a:ext cx="8463900" cy="632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XPath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Simple language consisting of path expressions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 building block for XQuery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XQuery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an XML query language with a rich set of features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it is modeled after SQL but is significantly different, since it has to deal with nested XML data.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XQuery also incorporates XPath expressions.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XSLT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Simple language designed for translation from XML to XML and XML to HTML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4It is used primarily in document-formatting applications, rather in data management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75622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000" dirty="0"/>
              <a:t>Tree Model of XML Data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279600" y="1041400"/>
            <a:ext cx="84639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Query and transformation languages are based on a tree model of XML data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 XML document is modeled as a tree, with nodes corresponding to elements and attributes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Element nodes have child nodes, which can be attributes or subelements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Text in an element is modeled as a text node child of the element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Children of a node are ordered according to their order in the XML document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Element and attribute nodes (except for the root node) have a single parent, which is an element node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The root node has a single child, which is the root element of the document</a:t>
            </a:r>
          </a:p>
        </p:txBody>
      </p:sp>
    </p:spTree>
    <p:extLst>
      <p:ext uri="{BB962C8B-B14F-4D97-AF65-F5344CB8AC3E}">
        <p14:creationId xmlns:p14="http://schemas.microsoft.com/office/powerpoint/2010/main" val="598793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000" dirty="0"/>
              <a:t>XPath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279600" y="1041400"/>
            <a:ext cx="84639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XPath is used to address (select) parts of documents using path expressions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 path expression is a sequence of steps separated by “/”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Think of file names in a directory hierarchy</a:t>
            </a:r>
          </a:p>
          <a:p>
            <a:pPr marL="800100" lvl="1"/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Result of path expression: set of values that along with their containing elements/attributes match the specified path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nodes returned by each step appear in the same order as their appearance in the document.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84CF0-D510-CB05-1CC2-3F6F2324A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13" y="4237038"/>
            <a:ext cx="4957888" cy="17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31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000" dirty="0"/>
              <a:t>XPath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279600" y="1041400"/>
            <a:ext cx="84639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initial “/” denotes root of the document (above the top-level tag)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Path expressions are evaluated left to right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Each step operates on the set of instances produced by the previous step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Attribute values are accessed, using the “@” symbol.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IDREF attributes are not dereferenced automatically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B7693-9635-18AE-0E07-755267A71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2" y="3429000"/>
            <a:ext cx="6124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36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000" dirty="0"/>
              <a:t>XPath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279600" y="1041400"/>
            <a:ext cx="84639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Selection predicates may follow any step in a path, in [ 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3669E-9473-A111-99BB-739C35D4F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26" y="1994693"/>
            <a:ext cx="7539148" cy="357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81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000" dirty="0"/>
              <a:t>Functions in XPath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279600" y="1041400"/>
            <a:ext cx="84639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XPath provides several functions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function </a:t>
            </a:r>
            <a:r>
              <a:rPr lang="en-US" sz="2000" dirty="0">
                <a:solidFill>
                  <a:schemeClr val="tx1"/>
                </a:solidFill>
              </a:rPr>
              <a:t>count()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at the end of a path counts the number of elements in the set generated by the path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/university-2/instructor[count(./teaches/course)&gt; 2]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returns</a:t>
            </a:r>
          </a:p>
          <a:p>
            <a:pPr marL="482600" lvl="1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     instructors teaching more than 2 courses (on university-2 schema)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Also function for testing position (1, 2, ..) of node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w.r.t.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siblings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Boolean connectives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or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and function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not()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can be used in predicates</a:t>
            </a:r>
          </a:p>
        </p:txBody>
      </p:sp>
    </p:spTree>
    <p:extLst>
      <p:ext uri="{BB962C8B-B14F-4D97-AF65-F5344CB8AC3E}">
        <p14:creationId xmlns:p14="http://schemas.microsoft.com/office/powerpoint/2010/main" val="1331721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000" dirty="0"/>
              <a:t>Functions in XPath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279600" y="1041400"/>
            <a:ext cx="84639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function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id(“k”)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returns the node (if any) with an attribute of type ID and value “k”.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IDREFs can be referenced using function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id()</a:t>
            </a:r>
          </a:p>
          <a:p>
            <a:pPr marL="800100" lvl="1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id()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can also be applied to sets of references such as IDREFS and even to strings containing multiple references separated by blanks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DF282-12D3-6FD4-085A-C3A9BA53C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429000"/>
            <a:ext cx="735376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43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000" dirty="0"/>
              <a:t>More XPath Features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279600" y="1041400"/>
            <a:ext cx="84639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Operator “|” used to implement union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2516A-621D-D751-716A-C790BEAE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1" y="1804987"/>
            <a:ext cx="8008617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XML Introduction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4000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 ability to specify new tags, and to create nested tag structures make XML a great way to exchange data, not just documents.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Much of the use of XML has been in data exchange applications, not as a replacement for HTML</a:t>
            </a:r>
          </a:p>
          <a:p>
            <a:pPr marL="342900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Tags make data (relatively) self-documenting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FD0F22-7FA0-EA77-464B-C95ACAC7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567" y="4155025"/>
            <a:ext cx="3597483" cy="263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73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000" dirty="0"/>
              <a:t>More XPath Features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279600" y="1041400"/>
            <a:ext cx="84639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doc(name) returns the root of a named document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Thus, a path expression can be applied on a specified document, instead of being applied on the current default document.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doc(“university.xml”)/university/department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returns</a:t>
            </a:r>
          </a:p>
          <a:p>
            <a:pPr marL="482600" lvl="1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     all departments at the university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 function collection(name) is similar to doc, but returns a collection of documents identified by name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47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000" dirty="0"/>
              <a:t>More XPath Features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279600" y="1041400"/>
            <a:ext cx="84639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“//” can be used to skip multiple levels of nodes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/university-3//name</a:t>
            </a:r>
          </a:p>
          <a:p>
            <a:pPr marL="1257300" lvl="2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finds any name element anywhere under the /university-3 element, regardless of the element in which it is contained.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 step in the path can go to parents, siblings, ancestors and descendants of the nodes generated by the previous step, not just to the children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“//”, described above, is a short form for specifying “all descendants”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“..” specifies the parent.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32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460950" y="2284950"/>
            <a:ext cx="8222100" cy="22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we enhance the way that we use the server to process our requests?</a:t>
            </a:r>
            <a:endParaRPr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862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000" dirty="0"/>
              <a:t>Async Loading Motivation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279600" y="1041400"/>
            <a:ext cx="84639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Consider a sing-up page with password and re-type password fields.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Do we need to send a request to the server to check if they match?</a:t>
            </a: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That is the motivation to take asynchronous web page loading.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We use web browsers to do some processing without using the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509039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000" dirty="0"/>
              <a:t>JavaScript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279600" y="1041400"/>
            <a:ext cx="84639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JavaScript often abbreviated as JS, can be considered as the programming language of the World Wide Web. </a:t>
            </a:r>
          </a:p>
          <a:p>
            <a:pPr marL="342900"/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As of 2022, 98% of websites use JavaScript on the client side for webpage behavior, often incorporating third-party libraries. All major web browsers have a dedicated JavaScript engine to execute the code on users' devices.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CD3C78E-26E8-7959-6368-351190C6D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400" y="421826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65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000" dirty="0"/>
              <a:t>AJAX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279600" y="1041400"/>
            <a:ext cx="84639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AJAX (Asynchronous JavaScript And XML) is a technique for accessing web servers from a web page. Together with JS, they can speed up our web applications and enhance user experience, too.</a:t>
            </a:r>
          </a:p>
          <a:p>
            <a:pPr marL="342900"/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There are some of the capabilities of AJAX: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Read data from a web server - after the page has loaded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Update a web page without reloading the page</a:t>
            </a:r>
          </a:p>
          <a:p>
            <a:pPr marL="800100" lvl="1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Send data to a web server -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3809010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000" dirty="0"/>
              <a:t>References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266900" y="1041400"/>
            <a:ext cx="84639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Database System Concepts - 6th edition (db-book.</a:t>
            </a:r>
            <a:r>
              <a:rPr lang="en-US">
                <a:solidFill>
                  <a:schemeClr val="bg2">
                    <a:lumMod val="50000"/>
                  </a:schemeClr>
                </a:solidFill>
                <a:hlinkClick r:id="rId3"/>
              </a:rPr>
              <a:t>com)</a:t>
            </a:r>
            <a:endParaRPr lang="en-US" dirty="0">
              <a:solidFill>
                <a:schemeClr val="bg2">
                  <a:lumMod val="50000"/>
                </a:schemeClr>
              </a:solidFill>
              <a:hlinkClick r:id="rId3"/>
            </a:endParaRPr>
          </a:p>
          <a:p>
            <a:pPr marL="342900"/>
            <a:endParaRPr lang="en-US" dirty="0">
              <a:solidFill>
                <a:schemeClr val="bg2">
                  <a:lumMod val="50000"/>
                </a:schemeClr>
              </a:solidFill>
              <a:hlinkClick r:id="rId3"/>
            </a:endParaRPr>
          </a:p>
          <a:p>
            <a:pPr marL="342900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https://en.wikipedia.org/wiki/JavaScript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https://www.w3schools.com/js/js_ajax_intro.asp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5"/>
              </a:rPr>
              <a:t>https://simpleisbetterthancomplex.com/tutorial/2016/08/29/how-to-work-with-ajax-request-with-django.html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3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XML Use Case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Purchase orders are typically generated by one organization and sent to another.</a:t>
            </a:r>
          </a:p>
          <a:p>
            <a:pPr marL="342900"/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This slow process can be greatly sped up by sending the information electronically between the purchaser and supplier.</a:t>
            </a:r>
          </a:p>
          <a:p>
            <a:pPr marL="342900"/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XML provides a standard way of tagging the data.</a:t>
            </a:r>
          </a:p>
          <a:p>
            <a:pPr marL="342900"/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 two organizations must of course agree on what tags appear in the purchase order, and what they mean.</a:t>
            </a:r>
          </a:p>
        </p:txBody>
      </p:sp>
    </p:spTree>
    <p:extLst>
      <p:ext uri="{BB962C8B-B14F-4D97-AF65-F5344CB8AC3E}">
        <p14:creationId xmlns:p14="http://schemas.microsoft.com/office/powerpoint/2010/main" val="111078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XML Example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A3141-9EAB-9E0A-42E4-FE892530A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97" y="1060993"/>
            <a:ext cx="6898006" cy="55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4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XML vs Relational Data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Inefficient: tags, which in effect represent schema information, are repeated</a:t>
            </a:r>
          </a:p>
          <a:p>
            <a:pPr marL="342900"/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Better than relational tuples as a data-exchange format</a:t>
            </a:r>
          </a:p>
          <a:p>
            <a:pPr marL="800100" lvl="1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Unlike relational tuples, XML data is self-documenting due to presence of tags</a:t>
            </a:r>
          </a:p>
          <a:p>
            <a:pPr marL="800100" lvl="1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Non-rigid format: tags can be added or ignored</a:t>
            </a:r>
          </a:p>
          <a:p>
            <a:pPr marL="800100" lvl="1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Allows nested structures</a:t>
            </a:r>
          </a:p>
          <a:p>
            <a:pPr marL="800100" lvl="1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Wide acceptance, not only in database systems, but also in browsers, tools,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89667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Structure of XML Data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200" dirty="0">
                <a:solidFill>
                  <a:schemeClr val="tx1"/>
                </a:solidFill>
              </a:rPr>
              <a:t>Tag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: label for a section of data</a:t>
            </a:r>
          </a:p>
          <a:p>
            <a:pPr marL="342900"/>
            <a:r>
              <a:rPr lang="en-US" sz="2200" dirty="0">
                <a:solidFill>
                  <a:schemeClr val="tx1"/>
                </a:solidFill>
              </a:rPr>
              <a:t>Element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: section of data beginning with &lt;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tagname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&gt; and ending with matching &lt;/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tagname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Every document must have a single top-level root element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That encompasses all other elements in the document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E.g., &lt;university&gt; ... &lt;/university&gt;</a:t>
            </a:r>
          </a:p>
          <a:p>
            <a:pPr marL="800100" lvl="1"/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Elements must be properly nested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Proper nesting: &lt;course&gt; … &lt;title&gt; …. &lt;/title&gt; &lt;/course&gt;</a:t>
            </a:r>
          </a:p>
          <a:p>
            <a:pPr marL="800100" lvl="1"/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Formally: every start tag must have a unique matching end tag, that is in the context of the same parent element.</a:t>
            </a:r>
          </a:p>
        </p:txBody>
      </p:sp>
    </p:spTree>
    <p:extLst>
      <p:ext uri="{BB962C8B-B14F-4D97-AF65-F5344CB8AC3E}">
        <p14:creationId xmlns:p14="http://schemas.microsoft.com/office/powerpoint/2010/main" val="24988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Motivation for Nesting</a:t>
            </a:r>
            <a:endParaRPr sz="30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70CAE43A-A41C-C5FC-28F7-2C181AA20F95}"/>
              </a:ext>
            </a:extLst>
          </p:cNvPr>
          <p:cNvSpPr txBox="1">
            <a:spLocks/>
          </p:cNvSpPr>
          <p:nvPr/>
        </p:nvSpPr>
        <p:spPr>
          <a:xfrm>
            <a:off x="460950" y="1193999"/>
            <a:ext cx="8222100" cy="559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Each purchase order has a purchaser and a list of items as two of its nested structures.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Each item in turn has an item identifier, description and a price nested within it.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 purchaser has a name and address nested within it.</a:t>
            </a:r>
          </a:p>
          <a:p>
            <a:pPr marL="342900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342900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Such information are normally split into multiple relations in a relational schema: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Item information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Purchaser information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Purchase orders</a:t>
            </a:r>
          </a:p>
          <a:p>
            <a:pPr marL="800100" lvl="1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 relationship between purchase orders, purchasers, and items</a:t>
            </a:r>
          </a:p>
        </p:txBody>
      </p:sp>
    </p:spTree>
    <p:extLst>
      <p:ext uri="{BB962C8B-B14F-4D97-AF65-F5344CB8AC3E}">
        <p14:creationId xmlns:p14="http://schemas.microsoft.com/office/powerpoint/2010/main" val="273598808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994D796D54547BD337DC00B5283BA" ma:contentTypeVersion="13" ma:contentTypeDescription="Create a new document." ma:contentTypeScope="" ma:versionID="c5a1df38d56e5dd4b1dbeb80f09a7d02">
  <xsd:schema xmlns:xsd="http://www.w3.org/2001/XMLSchema" xmlns:xs="http://www.w3.org/2001/XMLSchema" xmlns:p="http://schemas.microsoft.com/office/2006/metadata/properties" xmlns:ns3="a1d04e03-b8e8-40a9-a9e6-2ee5e7db92b0" xmlns:ns4="64354bba-83dd-4a64-8de3-d8c6ca7669ed" targetNamespace="http://schemas.microsoft.com/office/2006/metadata/properties" ma:root="true" ma:fieldsID="5a2ca386908f212d8aa2e2b115899d9c" ns3:_="" ns4:_="">
    <xsd:import namespace="a1d04e03-b8e8-40a9-a9e6-2ee5e7db92b0"/>
    <xsd:import namespace="64354bba-83dd-4a64-8de3-d8c6ca7669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04e03-b8e8-40a9-a9e6-2ee5e7db92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54bba-83dd-4a64-8de3-d8c6ca7669e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63E372-BA5F-4322-9F86-75F27571AA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E3750E-F0EA-4863-9142-CFCE7A87C447}">
  <ds:schemaRefs>
    <ds:schemaRef ds:uri="64354bba-83dd-4a64-8de3-d8c6ca7669ed"/>
    <ds:schemaRef ds:uri="http://schemas.microsoft.com/office/2006/metadata/properties"/>
    <ds:schemaRef ds:uri="http://purl.org/dc/elements/1.1/"/>
    <ds:schemaRef ds:uri="a1d04e03-b8e8-40a9-a9e6-2ee5e7db92b0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52E9CFE-47D8-4709-949D-D03D138A5A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d04e03-b8e8-40a9-a9e6-2ee5e7db92b0"/>
    <ds:schemaRef ds:uri="64354bba-83dd-4a64-8de3-d8c6ca7669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L01 - MDM Fall 22</Template>
  <TotalTime>1426</TotalTime>
  <Words>2506</Words>
  <Application>Microsoft Office PowerPoint</Application>
  <PresentationFormat>On-screen Show (4:3)</PresentationFormat>
  <Paragraphs>405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Roboto</vt:lpstr>
      <vt:lpstr>Material</vt:lpstr>
      <vt:lpstr>Multimedia Data Management</vt:lpstr>
      <vt:lpstr>How can we exchange data more efficiently?</vt:lpstr>
      <vt:lpstr>XML Introduction</vt:lpstr>
      <vt:lpstr>XML Introduction</vt:lpstr>
      <vt:lpstr>XML Use Case</vt:lpstr>
      <vt:lpstr>XML Example</vt:lpstr>
      <vt:lpstr>XML vs Relational Data</vt:lpstr>
      <vt:lpstr>Structure of XML Data</vt:lpstr>
      <vt:lpstr>Motivation for Nesting</vt:lpstr>
      <vt:lpstr>Structure of XML Data</vt:lpstr>
      <vt:lpstr>Structure of XML Data</vt:lpstr>
      <vt:lpstr>Attributes vs. Subelements</vt:lpstr>
      <vt:lpstr>Namespaces</vt:lpstr>
      <vt:lpstr>XML Syntax Cont.</vt:lpstr>
      <vt:lpstr>XML Document Schema</vt:lpstr>
      <vt:lpstr>Document Type Definition (DTD)</vt:lpstr>
      <vt:lpstr>Element Specification in DTD</vt:lpstr>
      <vt:lpstr>University DTD</vt:lpstr>
      <vt:lpstr>Element Specification in DTD</vt:lpstr>
      <vt:lpstr>Attribute Specification in DTD</vt:lpstr>
      <vt:lpstr>IDs and IDREFs</vt:lpstr>
      <vt:lpstr>University DTD with Attributes</vt:lpstr>
      <vt:lpstr>XML data with ID and IDREF attributes</vt:lpstr>
      <vt:lpstr>Limitations of DTDs</vt:lpstr>
      <vt:lpstr>XML Schema</vt:lpstr>
      <vt:lpstr>XML Schema</vt:lpstr>
      <vt:lpstr>XML Schema of University</vt:lpstr>
      <vt:lpstr>XML Schema of University</vt:lpstr>
      <vt:lpstr>More features of XML Schema</vt:lpstr>
      <vt:lpstr>More features of XML Schema</vt:lpstr>
      <vt:lpstr>XML Schema vs DTD</vt:lpstr>
      <vt:lpstr>Querying XML Data</vt:lpstr>
      <vt:lpstr>Tree Model of XML Data</vt:lpstr>
      <vt:lpstr>XPath</vt:lpstr>
      <vt:lpstr>XPath</vt:lpstr>
      <vt:lpstr>XPath</vt:lpstr>
      <vt:lpstr>Functions in XPath</vt:lpstr>
      <vt:lpstr>Functions in XPath</vt:lpstr>
      <vt:lpstr>More XPath Features</vt:lpstr>
      <vt:lpstr>More XPath Features</vt:lpstr>
      <vt:lpstr>More XPath Features</vt:lpstr>
      <vt:lpstr>How can we enhance the way that we use the server to process our requests?</vt:lpstr>
      <vt:lpstr>Async Loading Motivation</vt:lpstr>
      <vt:lpstr>JavaScript</vt:lpstr>
      <vt:lpstr>AJAX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Data Management</dc:title>
  <dc:creator>Mohammad Mahdi Heydari Dastjerdi</dc:creator>
  <cp:lastModifiedBy>Mohammad Mahdi Heydari Dastjerdi</cp:lastModifiedBy>
  <cp:revision>13</cp:revision>
  <dcterms:created xsi:type="dcterms:W3CDTF">2022-09-14T20:13:14Z</dcterms:created>
  <dcterms:modified xsi:type="dcterms:W3CDTF">2022-12-06T18:14:32Z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0x010100A85994D796D54547BD337DC00B5283BA</vt:lpwstr>
  </property>
</Properties>
</file>