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67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9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0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6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4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9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18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13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6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B3BF-9C76-45F6-984E-AF7A10CE34BA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769F-0F78-4761-9A88-DE897A733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58" y="1012015"/>
            <a:ext cx="3072765" cy="268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/>
          <p:cNvSpPr txBox="1"/>
          <p:nvPr/>
        </p:nvSpPr>
        <p:spPr>
          <a:xfrm>
            <a:off x="3400096" y="980485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0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948151" y="1364113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32233" y="1547468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2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284480" y="1726721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3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843045" y="1931096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4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479277" y="2129314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5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516062" y="2312669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6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36882" y="2882857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7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252948" y="3258424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8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564168" y="3450775"/>
            <a:ext cx="45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rgbClr val="FF0000"/>
                </a:solidFill>
              </a:rPr>
              <a:t>9</a:t>
            </a:r>
            <a:endParaRPr lang="de-DE" sz="1100" b="1" dirty="0">
              <a:solidFill>
                <a:srgbClr val="FF00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273164" y="773085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23" name="Ellipse 22"/>
          <p:cNvSpPr/>
          <p:nvPr/>
        </p:nvSpPr>
        <p:spPr>
          <a:xfrm>
            <a:off x="6273164" y="1287518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6273163" y="1761993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73162" y="2274371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6273161" y="2748846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6273159" y="3457357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28" name="Ellipse 27"/>
          <p:cNvSpPr/>
          <p:nvPr/>
        </p:nvSpPr>
        <p:spPr>
          <a:xfrm>
            <a:off x="6273160" y="4110127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6273159" y="4640344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6273160" y="5187610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31" name="Ellipse 30"/>
          <p:cNvSpPr/>
          <p:nvPr/>
        </p:nvSpPr>
        <p:spPr>
          <a:xfrm>
            <a:off x="6273160" y="5662085"/>
            <a:ext cx="399393" cy="3382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22" idx="4"/>
            <a:endCxn id="23" idx="0"/>
          </p:cNvCxnSpPr>
          <p:nvPr/>
        </p:nvCxnSpPr>
        <p:spPr>
          <a:xfrm>
            <a:off x="6472861" y="1111290"/>
            <a:ext cx="0" cy="17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3" idx="4"/>
            <a:endCxn id="24" idx="0"/>
          </p:cNvCxnSpPr>
          <p:nvPr/>
        </p:nvCxnSpPr>
        <p:spPr>
          <a:xfrm flipH="1">
            <a:off x="6472860" y="1625723"/>
            <a:ext cx="1" cy="1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4" idx="4"/>
            <a:endCxn id="25" idx="0"/>
          </p:cNvCxnSpPr>
          <p:nvPr/>
        </p:nvCxnSpPr>
        <p:spPr>
          <a:xfrm flipH="1">
            <a:off x="6472859" y="2100198"/>
            <a:ext cx="1" cy="17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5" idx="4"/>
            <a:endCxn id="26" idx="0"/>
          </p:cNvCxnSpPr>
          <p:nvPr/>
        </p:nvCxnSpPr>
        <p:spPr>
          <a:xfrm flipH="1">
            <a:off x="6472858" y="2612576"/>
            <a:ext cx="1" cy="1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6" idx="4"/>
            <a:endCxn id="27" idx="0"/>
          </p:cNvCxnSpPr>
          <p:nvPr/>
        </p:nvCxnSpPr>
        <p:spPr>
          <a:xfrm flipH="1">
            <a:off x="6472856" y="3087051"/>
            <a:ext cx="2" cy="37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7" idx="4"/>
            <a:endCxn id="28" idx="0"/>
          </p:cNvCxnSpPr>
          <p:nvPr/>
        </p:nvCxnSpPr>
        <p:spPr>
          <a:xfrm>
            <a:off x="6472856" y="3795562"/>
            <a:ext cx="1" cy="31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winkelter Verbinder 53"/>
          <p:cNvCxnSpPr>
            <a:stCxn id="24" idx="6"/>
            <a:endCxn id="29" idx="6"/>
          </p:cNvCxnSpPr>
          <p:nvPr/>
        </p:nvCxnSpPr>
        <p:spPr>
          <a:xfrm flipH="1">
            <a:off x="6672552" y="1931096"/>
            <a:ext cx="4" cy="2878351"/>
          </a:xfrm>
          <a:prstGeom prst="bentConnector3">
            <a:avLst>
              <a:gd name="adj1" fmla="val -5715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28" idx="2"/>
            <a:endCxn id="30" idx="2"/>
          </p:cNvCxnSpPr>
          <p:nvPr/>
        </p:nvCxnSpPr>
        <p:spPr>
          <a:xfrm rot="10800000" flipV="1">
            <a:off x="6273160" y="4279229"/>
            <a:ext cx="12700" cy="107748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9" idx="4"/>
            <a:endCxn id="30" idx="0"/>
          </p:cNvCxnSpPr>
          <p:nvPr/>
        </p:nvCxnSpPr>
        <p:spPr>
          <a:xfrm>
            <a:off x="6472856" y="4978549"/>
            <a:ext cx="1" cy="20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0" idx="4"/>
            <a:endCxn id="31" idx="0"/>
          </p:cNvCxnSpPr>
          <p:nvPr/>
        </p:nvCxnSpPr>
        <p:spPr>
          <a:xfrm>
            <a:off x="6472857" y="5525815"/>
            <a:ext cx="0" cy="13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winkelter Verbinder 64"/>
          <p:cNvCxnSpPr>
            <a:stCxn id="28" idx="6"/>
            <a:endCxn id="27" idx="6"/>
          </p:cNvCxnSpPr>
          <p:nvPr/>
        </p:nvCxnSpPr>
        <p:spPr>
          <a:xfrm flipH="1" flipV="1">
            <a:off x="6672552" y="3626460"/>
            <a:ext cx="1" cy="652770"/>
          </a:xfrm>
          <a:prstGeom prst="bentConnector3">
            <a:avLst>
              <a:gd name="adj1" fmla="val -2147483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winkelter Verbinder 37"/>
          <p:cNvCxnSpPr>
            <a:stCxn id="27" idx="2"/>
          </p:cNvCxnSpPr>
          <p:nvPr/>
        </p:nvCxnSpPr>
        <p:spPr>
          <a:xfrm rot="10800000" flipH="1" flipV="1">
            <a:off x="6273158" y="3626460"/>
            <a:ext cx="152401" cy="1882652"/>
          </a:xfrm>
          <a:prstGeom prst="bentConnector4">
            <a:avLst>
              <a:gd name="adj1" fmla="val -343101"/>
              <a:gd name="adj2" fmla="val 9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3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4</cp:revision>
  <dcterms:created xsi:type="dcterms:W3CDTF">2017-07-16T15:04:36Z</dcterms:created>
  <dcterms:modified xsi:type="dcterms:W3CDTF">2017-07-16T15:29:25Z</dcterms:modified>
</cp:coreProperties>
</file>